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40" r:id="rId3"/>
    <p:sldId id="435" r:id="rId4"/>
    <p:sldId id="436" r:id="rId5"/>
    <p:sldId id="437" r:id="rId6"/>
    <p:sldId id="438" r:id="rId7"/>
    <p:sldId id="439" r:id="rId8"/>
    <p:sldId id="434" r:id="rId9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>
        <p:scale>
          <a:sx n="75" d="100"/>
          <a:sy n="75" d="100"/>
        </p:scale>
        <p:origin x="-121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JCT3V-G0054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JCT3V-G0054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JCT3V-G0054</a:t>
            </a:r>
            <a:br>
              <a:rPr lang="en-CA" dirty="0" smtClean="0"/>
            </a:br>
            <a:r>
              <a:rPr lang="en-CA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3D-CE5 related: A Simplified Angular Intra Prediction for Depth Coding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233446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Xianguo Zhang, Kai Zhang, Jicheng An, </a:t>
            </a:r>
            <a:r>
              <a:rPr lang="en-US" sz="2000" dirty="0" err="1" smtClean="0"/>
              <a:t>Jianliang</a:t>
            </a:r>
            <a:r>
              <a:rPr lang="en-US" sz="2000" dirty="0" smtClean="0"/>
              <a:t>  Lin, Shawmin Lei</a:t>
            </a:r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of </a:t>
            </a:r>
            <a:r>
              <a:rPr lang="en-CA" dirty="0" smtClean="0"/>
              <a:t>angular intra prediction</a:t>
            </a:r>
          </a:p>
          <a:p>
            <a:r>
              <a:rPr lang="en-CA" dirty="0" smtClean="0"/>
              <a:t>Problems for intra interpolation</a:t>
            </a:r>
          </a:p>
          <a:p>
            <a:r>
              <a:rPr lang="en-US" dirty="0" smtClean="0"/>
              <a:t>Proposed Method</a:t>
            </a:r>
          </a:p>
          <a:p>
            <a:r>
              <a:rPr lang="en-US" dirty="0" smtClean="0"/>
              <a:t>Results</a:t>
            </a:r>
            <a:r>
              <a:rPr lang="en-CA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2" y="384175"/>
            <a:ext cx="8516937" cy="658813"/>
          </a:xfrm>
        </p:spPr>
        <p:txBody>
          <a:bodyPr/>
          <a:lstStyle/>
          <a:p>
            <a:r>
              <a:rPr lang="en-CA" sz="2800" dirty="0" smtClean="0"/>
              <a:t>Background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unified angular intra prediction method in HEVC</a:t>
            </a:r>
          </a:p>
          <a:p>
            <a:pPr lvl="1"/>
            <a:r>
              <a:rPr lang="en-CA" dirty="0" smtClean="0"/>
              <a:t>Bilinear interpolation of neighbouring reference samples is used as the predictor for pixels as shown in Fig. 1. 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algn="ctr"/>
            <a:r>
              <a:rPr lang="en-CA" sz="1600" b="1" dirty="0" smtClean="0"/>
              <a:t>Figure 1: Bilinear interpolation of angular intra prediction.                                  X is a sample in a PU, A and B are two neighbouring reference samples along the angle of the prediction.</a:t>
            </a:r>
            <a:endParaRPr lang="en-US" sz="1600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6006" y="2214554"/>
            <a:ext cx="3753911" cy="25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2" y="384175"/>
            <a:ext cx="8516937" cy="658813"/>
          </a:xfrm>
        </p:spPr>
        <p:txBody>
          <a:bodyPr/>
          <a:lstStyle/>
          <a:p>
            <a:r>
              <a:rPr lang="en-US" sz="2800" dirty="0" smtClean="0"/>
              <a:t>Problems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works well for texture layers. </a:t>
            </a:r>
          </a:p>
          <a:p>
            <a:r>
              <a:rPr lang="en-US" dirty="0" smtClean="0"/>
              <a:t>For the computer-generated depth layers, the sharp edges should be preserved</a:t>
            </a:r>
          </a:p>
          <a:p>
            <a:r>
              <a:rPr lang="en-US" dirty="0" smtClean="0"/>
              <a:t>The </a:t>
            </a:r>
            <a:r>
              <a:rPr lang="en-CA" dirty="0" smtClean="0"/>
              <a:t>bilinear interpolation is somehow complex.</a:t>
            </a:r>
          </a:p>
          <a:p>
            <a:pPr lvl="1"/>
            <a:r>
              <a:rPr lang="en-US" dirty="0" smtClean="0"/>
              <a:t>Worst case for depth coding</a:t>
            </a:r>
          </a:p>
          <a:p>
            <a:pPr lvl="2"/>
            <a:r>
              <a:rPr lang="en-US" sz="2000" dirty="0" smtClean="0"/>
              <a:t>1 CMP 0, 2 MULs, 3 ADDs, 1 SHIFT, 2 Memory Access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364" y="3847652"/>
            <a:ext cx="8496300" cy="1981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2" y="384175"/>
            <a:ext cx="8516937" cy="658813"/>
          </a:xfrm>
        </p:spPr>
        <p:txBody>
          <a:bodyPr/>
          <a:lstStyle/>
          <a:p>
            <a:r>
              <a:rPr lang="en-US" sz="2800" dirty="0" smtClean="0"/>
              <a:t>Proposed Method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Simplification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86AE2A6-37FA-4A0A-BA77-80398E71A73B}" type="datetime1">
              <a:rPr lang="zh-TW" altLang="en-US" smtClean="0"/>
              <a:pPr>
                <a:defRPr/>
              </a:pPr>
              <a:t>2014/1/6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38638" y="6232525"/>
            <a:ext cx="463550" cy="4048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8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920" y="1397567"/>
            <a:ext cx="4984709" cy="2923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2790" t="45635" r="3812" b="14087"/>
          <a:stretch>
            <a:fillRect/>
          </a:stretch>
        </p:blipFill>
        <p:spPr bwMode="auto">
          <a:xfrm>
            <a:off x="0" y="4165600"/>
            <a:ext cx="9144000" cy="282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2" y="384175"/>
            <a:ext cx="8516937" cy="658813"/>
          </a:xfrm>
        </p:spPr>
        <p:txBody>
          <a:bodyPr/>
          <a:lstStyle/>
          <a:p>
            <a:r>
              <a:rPr lang="en-US" sz="2800" dirty="0" smtClean="0"/>
              <a:t>Results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Worst case for depth coding</a:t>
            </a:r>
          </a:p>
          <a:p>
            <a:pPr lvl="1"/>
            <a:r>
              <a:rPr lang="en-US" dirty="0" smtClean="0"/>
              <a:t>1 CMP0, 1 SHIFT, 1 Memory Access for each prediction</a:t>
            </a:r>
          </a:p>
          <a:p>
            <a:r>
              <a:rPr lang="en-US" dirty="0" smtClean="0"/>
              <a:t>Experimental Results in HTM9.0r1 on CTC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7442"/>
            <a:ext cx="9033264" cy="316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Experimental Results on All Intra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38638" y="6232525"/>
            <a:ext cx="463550" cy="4048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384175"/>
            <a:ext cx="91440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Simplify </a:t>
            </a:r>
            <a:r>
              <a:rPr kumimoji="0" lang="en-CA" sz="28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Angular 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Intra Prediction for Depth Coding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361" y="1643050"/>
            <a:ext cx="8865639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16958</TotalTime>
  <Words>193</Words>
  <Application>Microsoft Office PowerPoint</Application>
  <PresentationFormat>On-screen Show (4:3)</PresentationFormat>
  <Paragraphs>47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JCT3V-G0054  3D-CE5 related: A Simplified Angular Intra Prediction for Depth Coding in 3D-HEVC</vt:lpstr>
      <vt:lpstr>Outline</vt:lpstr>
      <vt:lpstr>Background</vt:lpstr>
      <vt:lpstr>Problems</vt:lpstr>
      <vt:lpstr>Proposed Method</vt:lpstr>
      <vt:lpstr>Results</vt:lpstr>
      <vt:lpstr>Slide 6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MTK05942 - Xianguo Zhang (张贤国)</cp:lastModifiedBy>
  <cp:revision>1971</cp:revision>
  <dcterms:created xsi:type="dcterms:W3CDTF">2008-02-20T09:40:59Z</dcterms:created>
  <dcterms:modified xsi:type="dcterms:W3CDTF">2014-01-06T09:02:16Z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-480806366</vt:i4>
  </property>
  <property fmtid="{D5CDD505-2E9C-101B-9397-08002B2CF9AE}" pid="3" name="_NewReviewCycle">
    <vt:lpwstr/>
  </property>
  <property fmtid="{D5CDD505-2E9C-101B-9397-08002B2CF9AE}" pid="4" name="_EmailSubject">
    <vt:lpwstr>True padding proposal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