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06" r:id="rId2"/>
    <p:sldId id="407" r:id="rId3"/>
    <p:sldId id="464" r:id="rId4"/>
    <p:sldId id="448" r:id="rId5"/>
    <p:sldId id="465" r:id="rId6"/>
    <p:sldId id="451" r:id="rId7"/>
    <p:sldId id="461" r:id="rId8"/>
    <p:sldId id="462" r:id="rId9"/>
    <p:sldId id="460" r:id="rId10"/>
    <p:sldId id="452" r:id="rId11"/>
    <p:sldId id="434" r:id="rId12"/>
    <p:sldId id="436" r:id="rId13"/>
    <p:sldId id="463" r:id="rId14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594" autoAdjust="0"/>
  </p:normalViewPr>
  <p:slideViewPr>
    <p:cSldViewPr snapToObjects="1">
      <p:cViewPr>
        <p:scale>
          <a:sx n="70" d="100"/>
          <a:sy n="70" d="100"/>
        </p:scale>
        <p:origin x="-4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400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JCT3V-G0053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JCT3V-G0053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dirty="0" smtClean="0"/>
              <a:t>3D-HEVC HLS: On ARP reference picture signaling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Jian</a:t>
            </a:r>
            <a:r>
              <a:rPr lang="en-US" sz="1600" dirty="0" smtClean="0"/>
              <a:t>-Liang Lin, 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/>
              <a:t>Jian</a:t>
            </a:r>
            <a:r>
              <a:rPr lang="en-US" altLang="zh-TW" sz="1400" dirty="0" smtClean="0"/>
              <a:t>-Liang Lin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San Jose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11–17 Jan. 2014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In current 3D-HEVC, the reference picture for ARP may change within a picture due to the ref. picture reordering</a:t>
            </a:r>
          </a:p>
          <a:p>
            <a:r>
              <a:rPr lang="en-US" dirty="0" smtClean="0"/>
              <a:t>Two solutions are proposed to prohibit changes to the reference picture for ARP within a picture. </a:t>
            </a:r>
          </a:p>
          <a:p>
            <a:r>
              <a:rPr lang="en-US" dirty="0" smtClean="0"/>
              <a:t>Solution 1 could solve the issue by sending new syntax </a:t>
            </a:r>
          </a:p>
          <a:p>
            <a:pPr lvl="1"/>
            <a:r>
              <a:rPr lang="en-US" dirty="0" smtClean="0"/>
              <a:t>Provide the flexible of reference picture selection for ARP</a:t>
            </a:r>
          </a:p>
          <a:p>
            <a:r>
              <a:rPr lang="en-US" dirty="0" smtClean="0"/>
              <a:t>Solution 2 could solve the issue by deriving the ref. picture for ARP using the modified procedure</a:t>
            </a:r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The modified Syntax for the Proposed Solution 2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6550" y="1042988"/>
            <a:ext cx="5929313" cy="56848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To ease the burden of memory access, in current ARP, only the first temporal ref. picture is allowed to be used to generate predicting residual. </a:t>
            </a:r>
          </a:p>
          <a:p>
            <a:r>
              <a:rPr lang="en-US" dirty="0" smtClean="0"/>
              <a:t>However, ref. picture reorder of the slices within a picture may still </a:t>
            </a:r>
            <a:r>
              <a:rPr lang="en-US" dirty="0" smtClean="0">
                <a:solidFill>
                  <a:srgbClr val="FF0000"/>
                </a:solidFill>
              </a:rPr>
              <a:t>cause the first temporal ref. picture to change</a:t>
            </a:r>
          </a:p>
          <a:p>
            <a:pPr lvl="1"/>
            <a:r>
              <a:rPr lang="en-US" dirty="0" smtClean="0"/>
              <a:t>Frequent changing the ref. picture breaks the pipeline design</a:t>
            </a:r>
          </a:p>
          <a:p>
            <a:pPr lvl="1"/>
            <a:r>
              <a:rPr lang="en-US" dirty="0" smtClean="0"/>
              <a:t>Cause a burden for decoders due to the DRAM access limitations </a:t>
            </a:r>
          </a:p>
          <a:p>
            <a:r>
              <a:rPr lang="en-US" dirty="0" smtClean="0"/>
              <a:t>Propose to </a:t>
            </a:r>
            <a:r>
              <a:rPr lang="en-US" dirty="0" smtClean="0">
                <a:solidFill>
                  <a:srgbClr val="0070C0"/>
                </a:solidFill>
              </a:rPr>
              <a:t>prohibit changes to the ref. picture </a:t>
            </a:r>
            <a:r>
              <a:rPr lang="en-US" dirty="0" smtClean="0"/>
              <a:t>for ARP within a picture</a:t>
            </a:r>
          </a:p>
          <a:p>
            <a:r>
              <a:rPr lang="en-US" dirty="0" smtClean="0"/>
              <a:t>An additional benefit of more flexibility in the reference picture selection for ARP is also provided</a:t>
            </a:r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TW" dirty="0" smtClean="0"/>
              <a:t>Illustration of ARP 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49"/>
            <a:ext cx="8054975" cy="1296939"/>
          </a:xfrm>
        </p:spPr>
        <p:txBody>
          <a:bodyPr>
            <a:normAutofit fontScale="92500"/>
          </a:bodyPr>
          <a:lstStyle/>
          <a:p>
            <a:r>
              <a:rPr lang="en-US" altLang="zh-TW" dirty="0" smtClean="0"/>
              <a:t>ARP needs to access the </a:t>
            </a:r>
            <a:r>
              <a:rPr lang="en-US" altLang="zh-TW" dirty="0" smtClean="0"/>
              <a:t>reference picture of the reference </a:t>
            </a:r>
            <a:r>
              <a:rPr lang="en-US" altLang="zh-TW" dirty="0" smtClean="0"/>
              <a:t>view.</a:t>
            </a:r>
          </a:p>
          <a:p>
            <a:r>
              <a:rPr lang="en-US" altLang="zh-TW" dirty="0" smtClean="0"/>
              <a:t>The </a:t>
            </a:r>
            <a:r>
              <a:rPr lang="en-US" altLang="zh-TW" dirty="0" smtClean="0"/>
              <a:t>first temporal reference picture of each reference </a:t>
            </a:r>
            <a:r>
              <a:rPr lang="en-US" altLang="zh-TW" dirty="0" smtClean="0"/>
              <a:t>list. 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069" y="2249637"/>
            <a:ext cx="8019137" cy="438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800" dirty="0" smtClean="0"/>
              <a:t>ARP in HTM-9.0</a:t>
            </a:r>
            <a:endParaRPr lang="en-US" sz="28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980727"/>
            <a:ext cx="8296275" cy="525179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Ref. list reordering between slices in a same picture could cause the first temporal reference picture to change.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altLang="zh-TW" dirty="0" smtClean="0"/>
              <a:t>However</a:t>
            </a:r>
            <a:r>
              <a:rPr lang="en-US" altLang="zh-TW" dirty="0" smtClean="0"/>
              <a:t>, ref. picture reorder of the slices within a picture may still </a:t>
            </a:r>
            <a:r>
              <a:rPr lang="en-US" altLang="zh-TW" dirty="0" smtClean="0">
                <a:solidFill>
                  <a:srgbClr val="FF0000"/>
                </a:solidFill>
              </a:rPr>
              <a:t>cause the first temporal ref. picture to change</a:t>
            </a:r>
          </a:p>
          <a:p>
            <a:pPr lvl="1"/>
            <a:r>
              <a:rPr lang="en-US" altLang="zh-TW" dirty="0" smtClean="0"/>
              <a:t>Frequent changing the ref. picture breaks the pipeline design</a:t>
            </a:r>
          </a:p>
          <a:p>
            <a:pPr lvl="1"/>
            <a:r>
              <a:rPr lang="en-US" altLang="zh-TW" dirty="0" smtClean="0"/>
              <a:t>Cause a burden for decoders due to the DRAM access limitations </a:t>
            </a:r>
          </a:p>
          <a:p>
            <a:endParaRPr lang="en-US" dirty="0" smtClean="0"/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1577" y="1916832"/>
            <a:ext cx="3334122" cy="2861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800" dirty="0" smtClean="0"/>
              <a:t>Solutions</a:t>
            </a:r>
            <a:endParaRPr lang="en-US" sz="28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altLang="zh-TW" dirty="0" smtClean="0"/>
              <a:t>Propose to </a:t>
            </a:r>
            <a:r>
              <a:rPr lang="en-US" altLang="zh-TW" dirty="0" smtClean="0">
                <a:solidFill>
                  <a:srgbClr val="0070C0"/>
                </a:solidFill>
              </a:rPr>
              <a:t>prohibit changes to the ref. picture </a:t>
            </a:r>
            <a:r>
              <a:rPr lang="en-US" altLang="zh-TW" dirty="0" smtClean="0"/>
              <a:t>for ARP within a picture</a:t>
            </a:r>
          </a:p>
          <a:p>
            <a:r>
              <a:rPr lang="en-US" altLang="zh-TW" dirty="0" smtClean="0"/>
              <a:t>An additional benefit of more flexibility in the reference picture selection for ARP is also provided</a:t>
            </a:r>
            <a:endParaRPr lang="en-CA" altLang="zh-TW" dirty="0" smtClean="0"/>
          </a:p>
          <a:p>
            <a:endParaRPr lang="en-US" dirty="0" smtClean="0"/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Proposed Solution 1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one new syntax element to the slice header </a:t>
            </a:r>
          </a:p>
          <a:p>
            <a:pPr lvl="1"/>
            <a:r>
              <a:rPr lang="en-US" dirty="0" smtClean="0"/>
              <a:t>The new syntax element simply gives the reference picture index for ARP </a:t>
            </a:r>
          </a:p>
          <a:p>
            <a:pPr lvl="1"/>
            <a:r>
              <a:rPr lang="en-US" dirty="0" smtClean="0"/>
              <a:t>The new syntax element is semantically restricted to always point to a same reference picture for all slices within a picture</a:t>
            </a:r>
          </a:p>
          <a:p>
            <a:r>
              <a:rPr lang="en-US" dirty="0" smtClean="0"/>
              <a:t>For CTC, only 1 bit is needed to code the first temporal reference picture, and therefore having negligible impact on the coding efficiency. </a:t>
            </a:r>
          </a:p>
          <a:p>
            <a:r>
              <a:rPr lang="en-US" dirty="0" smtClean="0"/>
              <a:t>Moreover, this syntax could also provide the flexible of reference picture selection for ARP</a:t>
            </a: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The modified Syntax for the Proposed Solution 1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3676" y="1123950"/>
            <a:ext cx="607218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284935"/>
            <a:ext cx="5929313" cy="23844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Connector 9"/>
          <p:cNvCxnSpPr/>
          <p:nvPr/>
        </p:nvCxnSpPr>
        <p:spPr>
          <a:xfrm>
            <a:off x="467544" y="4284935"/>
            <a:ext cx="77048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Proposed Solution 2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reference picture for ARP is derived at the encoder and decoder through an identical derivation process. </a:t>
            </a:r>
          </a:p>
          <a:p>
            <a:r>
              <a:rPr lang="en-US" dirty="0" smtClean="0"/>
              <a:t>Instead of selecting the first temporal reference picture, it is proposed to select the reference picture </a:t>
            </a:r>
            <a:r>
              <a:rPr lang="en-US" dirty="0" smtClean="0">
                <a:solidFill>
                  <a:srgbClr val="0070C0"/>
                </a:solidFill>
              </a:rPr>
              <a:t>closest to current coding picture (has smallest POC distance) </a:t>
            </a:r>
            <a:r>
              <a:rPr lang="en-US" dirty="0" smtClean="0"/>
              <a:t>as the reference picture for ARP. </a:t>
            </a:r>
          </a:p>
          <a:p>
            <a:r>
              <a:rPr lang="en-US" dirty="0" smtClean="0"/>
              <a:t>With this simply modification, all slices within a picture will have a same reference picture for ARP and will not be affected by the reference picture reordering.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defRPr/>
            </a:pPr>
            <a:r>
              <a:rPr lang="en-US" dirty="0" smtClean="0"/>
              <a:t>Simulation Results </a:t>
            </a:r>
            <a:r>
              <a:rPr lang="en-US" altLang="zh-TW" dirty="0" smtClean="0"/>
              <a:t>Under CTC</a:t>
            </a:r>
            <a:endParaRPr lang="en-US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HTM-9.0r1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HTM-9.0r1 with the proposed solution2</a:t>
            </a: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3300" y="2924944"/>
            <a:ext cx="7244422" cy="2537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17074</TotalTime>
  <Words>565</Words>
  <Application>Microsoft Office PowerPoint</Application>
  <PresentationFormat>On-screen Show (4:3)</PresentationFormat>
  <Paragraphs>105</Paragraphs>
  <Slides>13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Corporate ppt templatel_Confidential A</vt:lpstr>
      <vt:lpstr>3D-HEVC HLS: On ARP reference picture signaling</vt:lpstr>
      <vt:lpstr>Overall Summary</vt:lpstr>
      <vt:lpstr>Illustration of ARP </vt:lpstr>
      <vt:lpstr>ARP in HTM-9.0</vt:lpstr>
      <vt:lpstr>Solutions</vt:lpstr>
      <vt:lpstr>Proposed Solution 1</vt:lpstr>
      <vt:lpstr>The modified Syntax for the Proposed Solution 1</vt:lpstr>
      <vt:lpstr>Proposed Solution 2</vt:lpstr>
      <vt:lpstr>Simulation Results Under CTC</vt:lpstr>
      <vt:lpstr>Conclusions</vt:lpstr>
      <vt:lpstr>Thank you for your attention!</vt:lpstr>
      <vt:lpstr>Backup</vt:lpstr>
      <vt:lpstr>The modified Syntax for the Proposed Solution 2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2159</cp:revision>
  <dcterms:created xsi:type="dcterms:W3CDTF">2008-02-20T09:40:59Z</dcterms:created>
  <dcterms:modified xsi:type="dcterms:W3CDTF">2014-01-14T23:54:54Z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-432766061</vt:i4>
  </property>
  <property fmtid="{D5CDD505-2E9C-101B-9397-08002B2CF9AE}" pid="3" name="_NewReviewCycle">
    <vt:lpwstr/>
  </property>
  <property fmtid="{D5CDD505-2E9C-101B-9397-08002B2CF9AE}" pid="4" name="_EmailSubject">
    <vt:lpwstr>Slides for JCT3V-G0053 3D-HEVC HLS: On ARP reference picture signaling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259631151</vt:i4>
  </property>
</Properties>
</file>