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721" r:id="rId2"/>
    <p:sldId id="865" r:id="rId3"/>
    <p:sldId id="872" r:id="rId4"/>
    <p:sldId id="871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DMVP in Texture-First Coding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3212976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80956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Samsung </a:t>
            </a:r>
            <a:r>
              <a:rPr lang="en-US" altLang="ko-KR" sz="2800" dirty="0" smtClean="0">
                <a:ea typeface="바탕체" pitchFamily="17" charset="-127"/>
              </a:rPr>
              <a:t>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DMVP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sz="1600" dirty="0" smtClean="0">
                <a:latin typeface="+mn-ea"/>
              </a:rPr>
              <a:t>Currently, DMVP is used for the depth-first coding and NBDV is used for the texture-first coding. </a:t>
            </a:r>
          </a:p>
          <a:p>
            <a:pPr>
              <a:buFont typeface="Arial" pitchFamily="34" charset="0"/>
              <a:buChar char="•"/>
            </a:pPr>
            <a:endParaRPr lang="en-CA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CA" altLang="ko-KR" sz="1600" dirty="0" smtClean="0">
                <a:latin typeface="+mn-ea"/>
              </a:rPr>
              <a:t>NBDV stores and uses motion vectors in the previous frame (Additional memory)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The proposed method unifies two different schemes to DMVP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068960"/>
            <a:ext cx="272256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068960"/>
            <a:ext cx="42576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5707499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Proposal #1 (Follow-up of E0148) </a:t>
            </a:r>
          </a:p>
          <a:p>
            <a:pPr algn="ctr"/>
            <a:r>
              <a:rPr lang="en-US" altLang="ko-KR" sz="1400" dirty="0" smtClean="0"/>
              <a:t>without </a:t>
            </a:r>
            <a:r>
              <a:rPr lang="en-US" altLang="ko-KR" sz="1400" dirty="0" smtClean="0"/>
              <a:t>help of MV in the previous frame</a:t>
            </a:r>
            <a:endParaRPr lang="ko-KR" alt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923928" y="5695622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Proposal #2</a:t>
            </a:r>
          </a:p>
          <a:p>
            <a:pPr algn="ctr"/>
            <a:r>
              <a:rPr lang="en-US" altLang="ko-KR" sz="1400" dirty="0" smtClean="0"/>
              <a:t>with </a:t>
            </a:r>
            <a:r>
              <a:rPr lang="en-US" altLang="ko-KR" sz="1400" dirty="0" smtClean="0"/>
              <a:t>help of MV in the previous frame</a:t>
            </a:r>
            <a:endParaRPr lang="ko-KR" altLang="en-US" sz="1400" dirty="0" smtClean="0"/>
          </a:p>
          <a:p>
            <a:pPr algn="ctr"/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036496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altLang="ko-KR" sz="1600" dirty="0" smtClean="0">
                <a:latin typeface="+mn-ea"/>
              </a:rPr>
              <a:t>Main application of the texture-first coding = Stereo display</a:t>
            </a:r>
          </a:p>
          <a:p>
            <a:pPr>
              <a:buFont typeface="Arial" pitchFamily="34" charset="0"/>
              <a:buChar char="•"/>
            </a:pPr>
            <a:endParaRPr lang="en-CA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Experiment in 2 view condition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CA" altLang="ko-KR" sz="1600" dirty="0" smtClean="0"/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04864"/>
            <a:ext cx="369252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451" y="2204864"/>
            <a:ext cx="369252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4448989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Proposal #1 (</a:t>
            </a:r>
            <a:r>
              <a:rPr lang="en-US" altLang="ko-KR" sz="1400" dirty="0"/>
              <a:t>Follow-up of E0148) 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without </a:t>
            </a:r>
            <a:r>
              <a:rPr lang="en-US" altLang="ko-KR" sz="1400" dirty="0" smtClean="0"/>
              <a:t>help of MV in the previous frame</a:t>
            </a:r>
            <a:endParaRPr lang="ko-KR" alt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44008" y="4437112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/>
              <a:t>Proposal #2</a:t>
            </a:r>
          </a:p>
          <a:p>
            <a:pPr algn="ctr"/>
            <a:r>
              <a:rPr lang="en-US" altLang="ko-KR" sz="1400" dirty="0" smtClean="0"/>
              <a:t>with </a:t>
            </a:r>
            <a:r>
              <a:rPr lang="en-US" altLang="ko-KR" sz="1400" dirty="0" smtClean="0"/>
              <a:t>help of MV in the previous frame</a:t>
            </a:r>
            <a:endParaRPr lang="ko-KR" altLang="en-US" sz="1400" dirty="0" smtClean="0"/>
          </a:p>
          <a:p>
            <a:pPr algn="ctr"/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91491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036496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Whether using MVs in the previous frame or not makes the difference of about 1</a:t>
            </a:r>
            <a:r>
              <a:rPr lang="en-US" altLang="ko-KR" sz="1600" dirty="0" smtClean="0">
                <a:latin typeface="+mn-ea"/>
              </a:rPr>
              <a:t>%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CA" altLang="ko-KR" sz="1600" dirty="0"/>
              <a:t>Different motion vector prediction methods in the texture-first and depth-first coding can be unified by the proposed method.</a:t>
            </a:r>
            <a:endParaRPr lang="en-US" altLang="ko-KR" sz="1600" dirty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CA" altLang="ko-KR" sz="1600" dirty="0" smtClean="0"/>
          </a:p>
          <a:p>
            <a:pPr>
              <a:buFont typeface="Arial" pitchFamily="34" charset="0"/>
              <a:buChar char="•"/>
            </a:pPr>
            <a:r>
              <a:rPr lang="en-CA" altLang="ko-KR" sz="1600" dirty="0" smtClean="0">
                <a:latin typeface="+mn-ea"/>
              </a:rPr>
              <a:t>W</a:t>
            </a:r>
            <a:r>
              <a:rPr lang="en-CA" altLang="ko-KR" sz="1600" dirty="0" smtClean="0">
                <a:latin typeface="+mn-ea"/>
              </a:rPr>
              <a:t>e </a:t>
            </a:r>
            <a:r>
              <a:rPr lang="en-CA" altLang="ko-KR" sz="1600" dirty="0" smtClean="0">
                <a:latin typeface="+mn-ea"/>
              </a:rPr>
              <a:t>can define a flag to decide the use of MVs in the previous frame</a:t>
            </a:r>
          </a:p>
          <a:p>
            <a:pPr marL="0" indent="0">
              <a:buNone/>
            </a:pPr>
            <a:endParaRPr lang="en-CA" altLang="ko-KR" sz="1600" dirty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CA" altLang="ko-KR" sz="1600" dirty="0" smtClean="0">
                <a:latin typeface="+mn-ea"/>
              </a:rPr>
              <a:t>But </a:t>
            </a:r>
            <a:r>
              <a:rPr lang="en-CA" altLang="ko-KR" sz="1600" dirty="0">
                <a:latin typeface="+mn-ea"/>
              </a:rPr>
              <a:t>w</a:t>
            </a:r>
            <a:r>
              <a:rPr lang="en-CA" altLang="ko-KR" sz="1600" dirty="0" smtClean="0">
                <a:latin typeface="+mn-ea"/>
              </a:rPr>
              <a:t>e </a:t>
            </a:r>
            <a:r>
              <a:rPr lang="en-CA" altLang="ko-KR" sz="1600" dirty="0">
                <a:latin typeface="+mn-ea"/>
              </a:rPr>
              <a:t>still recommend adopting the first proposed method despite about 1% loss</a:t>
            </a:r>
          </a:p>
          <a:p>
            <a:pPr marL="0" indent="0">
              <a:buNone/>
            </a:pPr>
            <a:r>
              <a:rPr lang="en-CA" altLang="ko-KR" sz="1600" dirty="0">
                <a:latin typeface="+mn-ea"/>
              </a:rPr>
              <a:t>         (Not storing and using the MVs in the previous frame</a:t>
            </a:r>
            <a:r>
              <a:rPr lang="en-CA" altLang="ko-KR" sz="1600" dirty="0" smtClean="0">
                <a:latin typeface="+mn-ea"/>
              </a:rPr>
              <a:t>)</a:t>
            </a:r>
          </a:p>
          <a:p>
            <a:pPr marL="0" indent="0">
              <a:buNone/>
            </a:pPr>
            <a:endParaRPr lang="en-CA" altLang="ko-KR" sz="1600" dirty="0">
              <a:latin typeface="+mn-ea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CA" altLang="ko-KR" sz="16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600" smtClean="0">
                <a:latin typeface="+mn-ea"/>
              </a:rPr>
              <a:t>	</a:t>
            </a:r>
            <a:endParaRPr lang="en-US" altLang="ko-KR" sz="16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62840</TotalTime>
  <Words>206</Words>
  <Application>Microsoft Office PowerPoint</Application>
  <PresentationFormat>화면 슬라이드 쇼(4:3)</PresentationFormat>
  <Paragraphs>50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Presentation만들기</vt:lpstr>
      <vt:lpstr>PowerPoint 프레젠테이션</vt:lpstr>
      <vt:lpstr>Proposed DMVP</vt:lpstr>
      <vt:lpstr>Results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5546</cp:revision>
  <dcterms:created xsi:type="dcterms:W3CDTF">2003-01-13T07:35:44Z</dcterms:created>
  <dcterms:modified xsi:type="dcterms:W3CDTF">2013-10-28T16:42:22Z</dcterms:modified>
</cp:coreProperties>
</file>