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721" r:id="rId2"/>
    <p:sldId id="865" r:id="rId3"/>
    <p:sldId id="897" r:id="rId4"/>
    <p:sldId id="899" r:id="rId5"/>
    <p:sldId id="898" r:id="rId6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944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5603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56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xmlns="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xmlns="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1168702"/>
            <a:ext cx="89221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480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DMM Simplification and Signalling</a:t>
            </a:r>
            <a:endParaRPr lang="en-US" altLang="ko-KR" sz="150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429001"/>
            <a:ext cx="8305800" cy="2571767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800" smtClean="0">
                <a:ea typeface="바탕체" pitchFamily="17" charset="-127"/>
              </a:rPr>
              <a:t>Jin Young Lee</a:t>
            </a: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Multimedia Platform Lab.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DMC R&amp;D Center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Samsung Electronics</a:t>
            </a:r>
          </a:p>
          <a:p>
            <a:pPr eaLnBrk="1" hangingPunct="1">
              <a:spcBef>
                <a:spcPct val="0"/>
              </a:spcBef>
            </a:pPr>
            <a:endParaRPr lang="en-US" altLang="ko-KR" dirty="0" smtClean="0">
              <a:solidFill>
                <a:srgbClr val="000000"/>
              </a:solidFill>
              <a:ea typeface="바탕체" pitchFamily="17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CE5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Since DMMs and </a:t>
            </a:r>
            <a:r>
              <a:rPr lang="en-US" altLang="ko-KR" sz="1600" smtClean="0">
                <a:latin typeface="+mn-ea"/>
              </a:rPr>
              <a:t>RBC modes </a:t>
            </a:r>
            <a:r>
              <a:rPr lang="en-US" altLang="ko-KR" sz="1600" smtClean="0">
                <a:latin typeface="+mn-ea"/>
              </a:rPr>
              <a:t>have been developed with similar concept, they are significantly redundant.</a:t>
            </a:r>
            <a:endParaRPr lang="ko-KR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Especially, DMM3 and RBC modes have the negative impact on the performance</a:t>
            </a: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By removing DMM3 and RBC, 1) coding gain is achieved, 2) encoding time is reduced, and 3) spec. is simplfied.</a:t>
            </a: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2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2" name="표 31"/>
          <p:cNvGraphicFramePr>
            <a:graphicFrameLocks noGrp="1"/>
          </p:cNvGraphicFramePr>
          <p:nvPr/>
        </p:nvGraphicFramePr>
        <p:xfrm>
          <a:off x="1187624" y="3429000"/>
          <a:ext cx="316835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92088"/>
                <a:gridCol w="792088"/>
                <a:gridCol w="79208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CTC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Cod.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Syn.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Enc.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DMM3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0.0%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-0.1%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97%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RBC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0.0%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-0.1%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98%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Both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0.0%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-0.1%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95%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" name="표 32"/>
          <p:cNvGraphicFramePr>
            <a:graphicFrameLocks noGrp="1"/>
          </p:cNvGraphicFramePr>
          <p:nvPr/>
        </p:nvGraphicFramePr>
        <p:xfrm>
          <a:off x="4860032" y="3429000"/>
          <a:ext cx="316835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92088"/>
                <a:gridCol w="792088"/>
                <a:gridCol w="79208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AL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Cod.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Syn.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mtClean="0">
                          <a:latin typeface="+mn-ea"/>
                          <a:ea typeface="+mn-ea"/>
                        </a:rPr>
                        <a:t>Enc.</a:t>
                      </a:r>
                      <a:endParaRPr lang="ko-KR" altLang="en-US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DMM3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0.0%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0.0%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95%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RBC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0.0%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0.0%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98%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Both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-0.1</a:t>
                      </a:r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0.1%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500" smtClean="0">
                          <a:latin typeface="+mn-ea"/>
                          <a:ea typeface="+mn-ea"/>
                        </a:rPr>
                        <a:t>95%</a:t>
                      </a:r>
                      <a:endParaRPr lang="ko-KR" altLang="en-US" sz="150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DMM3 Off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3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889670"/>
            <a:ext cx="6194428" cy="5550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RBC Off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4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3911" y="899194"/>
            <a:ext cx="6120000" cy="552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Both Off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5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36" y="946820"/>
            <a:ext cx="6120000" cy="545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62471</TotalTime>
  <Words>151</Words>
  <Application>Microsoft Office PowerPoint</Application>
  <PresentationFormat>화면 슬라이드 쇼(4:3)</PresentationFormat>
  <Paragraphs>56</Paragraphs>
  <Slides>5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Presentation만들기</vt:lpstr>
      <vt:lpstr>슬라이드 1</vt:lpstr>
      <vt:lpstr>CE5 Results</vt:lpstr>
      <vt:lpstr>DMM3 Off</vt:lpstr>
      <vt:lpstr>RBC Off</vt:lpstr>
      <vt:lpstr>Both Off</vt:lpstr>
    </vt:vector>
  </TitlesOfParts>
  <Company>K-JIST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Samsung</cp:lastModifiedBy>
  <cp:revision>5526</cp:revision>
  <dcterms:created xsi:type="dcterms:W3CDTF">2003-01-13T07:35:44Z</dcterms:created>
  <dcterms:modified xsi:type="dcterms:W3CDTF">2013-10-23T02:37:39Z</dcterms:modified>
</cp:coreProperties>
</file>