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721" r:id="rId2"/>
    <p:sldId id="897" r:id="rId3"/>
    <p:sldId id="899" r:id="rId4"/>
    <p:sldId id="898" r:id="rId5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90" d="100"/>
          <a:sy n="90" d="100"/>
        </p:scale>
        <p:origin x="-1488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168702"/>
            <a:ext cx="89221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DMM Simplification and </a:t>
            </a:r>
            <a:r>
              <a:rPr lang="en-US" altLang="ko-KR" sz="4800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Signalling</a:t>
            </a:r>
            <a:r>
              <a:rPr lang="en-US" altLang="ko-KR" sz="48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 (Bug Fix)</a:t>
            </a:r>
            <a:endParaRPr lang="en-US" altLang="ko-KR" sz="1500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DMM3 Off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2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897" y="980728"/>
            <a:ext cx="5016375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644744"/>
            <a:ext cx="5016375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RBC Off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921" y="1052736"/>
            <a:ext cx="5016375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921" y="3717032"/>
            <a:ext cx="5016375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Both Off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905" y="1125024"/>
            <a:ext cx="5016375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905" y="3789040"/>
            <a:ext cx="5016375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62480</TotalTime>
  <Words>33</Words>
  <Application>Microsoft Office PowerPoint</Application>
  <PresentationFormat>화면 슬라이드 쇼(4:3)</PresentationFormat>
  <Paragraphs>16</Paragraphs>
  <Slides>4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Presentation만들기</vt:lpstr>
      <vt:lpstr>PowerPoint 프레젠테이션</vt:lpstr>
      <vt:lpstr>DMM3 Off</vt:lpstr>
      <vt:lpstr>RBC Off</vt:lpstr>
      <vt:lpstr>Both Off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Windows User</cp:lastModifiedBy>
  <cp:revision>5527</cp:revision>
  <dcterms:created xsi:type="dcterms:W3CDTF">2003-01-13T07:35:44Z</dcterms:created>
  <dcterms:modified xsi:type="dcterms:W3CDTF">2013-10-28T18:04:34Z</dcterms:modified>
</cp:coreProperties>
</file>