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06" r:id="rId2"/>
    <p:sldId id="407" r:id="rId3"/>
    <p:sldId id="451" r:id="rId4"/>
    <p:sldId id="449" r:id="rId5"/>
    <p:sldId id="434" r:id="rId6"/>
    <p:sldId id="436" r:id="rId7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89594" autoAdjust="0"/>
  </p:normalViewPr>
  <p:slideViewPr>
    <p:cSldViewPr snapToObjects="1">
      <p:cViewPr>
        <p:scale>
          <a:sx n="80" d="100"/>
          <a:sy n="80" d="100"/>
        </p:scale>
        <p:origin x="-2514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2" d="100"/>
          <a:sy n="82" d="100"/>
        </p:scale>
        <p:origin x="-400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FE6992-D5CA-4F2D-A507-864979BBA65A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JCT3V-F0115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JCT3V-F0115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sz="2800" dirty="0" smtClean="0"/>
              <a:t>3D-CE2.h related: Problem fix of the DV derivation in 3D-HEVC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/>
              <a:t>Jian</a:t>
            </a:r>
            <a:r>
              <a:rPr lang="en-US" altLang="zh-TW" sz="1400" dirty="0" smtClean="0"/>
              <a:t>-Liang Lin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6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CN" sz="1400" dirty="0" smtClean="0"/>
              <a:t>Geneva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25 Oct. – 1 Nov.,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algn="just"/>
            <a:r>
              <a:rPr lang="en-CA" sz="2600" dirty="0" smtClean="0"/>
              <a:t>In current text, a default DV with zero vector pointing to the </a:t>
            </a:r>
            <a:r>
              <a:rPr lang="en-CA" sz="2600" dirty="0" smtClean="0">
                <a:solidFill>
                  <a:srgbClr val="FF0000"/>
                </a:solidFill>
              </a:rPr>
              <a:t>base view</a:t>
            </a:r>
            <a:r>
              <a:rPr lang="en-CA" sz="2600" dirty="0" smtClean="0"/>
              <a:t> (with a view index equal to </a:t>
            </a:r>
            <a:r>
              <a:rPr lang="en-CA" sz="2600" dirty="0" smtClean="0">
                <a:solidFill>
                  <a:srgbClr val="FF0000"/>
                </a:solidFill>
              </a:rPr>
              <a:t>0</a:t>
            </a:r>
            <a:r>
              <a:rPr lang="en-CA" sz="2600" dirty="0" smtClean="0"/>
              <a:t>) is used as a default output for NBDV when no DV could be derived from the neighbor blocks</a:t>
            </a:r>
          </a:p>
          <a:p>
            <a:pPr algn="just"/>
            <a:r>
              <a:rPr lang="en-US" sz="2600" dirty="0" smtClean="0"/>
              <a:t>However, in the IBP test conditions, t</a:t>
            </a:r>
            <a:r>
              <a:rPr lang="en-CA" sz="2600" dirty="0" smtClean="0"/>
              <a:t>here are cases that the base view reference picture is not included in the reference picture list of current slice</a:t>
            </a:r>
          </a:p>
          <a:p>
            <a:pPr lvl="1" algn="just"/>
            <a:r>
              <a:rPr lang="en-CA" sz="2400" dirty="0" smtClean="0"/>
              <a:t>Result in encoder/decoder mismatch or crash</a:t>
            </a:r>
          </a:p>
          <a:p>
            <a:endParaRPr lang="en-CA" sz="2800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A Fix to The Problem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pPr algn="just"/>
            <a:r>
              <a:rPr lang="en-CA" dirty="0" smtClean="0"/>
              <a:t>A fix to this issue has been integrated into HTM-8.0 d</a:t>
            </a:r>
            <a:r>
              <a:rPr lang="en-US" dirty="0" err="1" smtClean="0"/>
              <a:t>uring</a:t>
            </a:r>
            <a:r>
              <a:rPr lang="en-US" dirty="0" smtClean="0"/>
              <a:t> the software migration from HTM-7.0 to HTM-8.0</a:t>
            </a:r>
          </a:p>
          <a:p>
            <a:pPr algn="just"/>
            <a:r>
              <a:rPr lang="en-CA" dirty="0" smtClean="0"/>
              <a:t>The fix is to use a zero vector pointing to the inter-view reference picture with </a:t>
            </a:r>
            <a:r>
              <a:rPr lang="en-CA" dirty="0" smtClean="0">
                <a:solidFill>
                  <a:srgbClr val="FF0000"/>
                </a:solidFill>
              </a:rPr>
              <a:t>the smallest view index</a:t>
            </a:r>
            <a:r>
              <a:rPr lang="en-CA" dirty="0" smtClean="0"/>
              <a:t> instead of </a:t>
            </a:r>
            <a:r>
              <a:rPr lang="en-CA" altLang="zh-TW" dirty="0" smtClean="0"/>
              <a:t>with a view index equal to </a:t>
            </a:r>
            <a:r>
              <a:rPr lang="en-CA" altLang="zh-TW" dirty="0" smtClean="0">
                <a:solidFill>
                  <a:srgbClr val="FF0000"/>
                </a:solidFill>
              </a:rPr>
              <a:t>0 </a:t>
            </a:r>
            <a:r>
              <a:rPr lang="en-CA" dirty="0" smtClean="0"/>
              <a:t>as a default output for NBDV</a:t>
            </a:r>
            <a:endParaRPr lang="en-US" dirty="0" smtClean="0"/>
          </a:p>
          <a:p>
            <a:pPr lvl="1" algn="just"/>
            <a:r>
              <a:rPr lang="en-CA" sz="2200" dirty="0" smtClean="0"/>
              <a:t>Encoder/decoder mismatch without this fix </a:t>
            </a:r>
          </a:p>
          <a:p>
            <a:pPr lvl="1" algn="just"/>
            <a:r>
              <a:rPr lang="en-CA" sz="2200" dirty="0" smtClean="0"/>
              <a:t>No impact on CTC</a:t>
            </a:r>
          </a:p>
          <a:p>
            <a:pPr algn="just"/>
            <a:r>
              <a:rPr lang="en-CA" dirty="0" smtClean="0"/>
              <a:t>In this proposal, </a:t>
            </a:r>
            <a:r>
              <a:rPr lang="en-US" dirty="0" smtClean="0"/>
              <a:t>the text of this fix is provided to align with the software</a:t>
            </a:r>
            <a:r>
              <a:rPr lang="en-CA" dirty="0" smtClean="0"/>
              <a:t> </a:t>
            </a:r>
          </a:p>
          <a:p>
            <a:pPr lvl="1"/>
            <a:endParaRPr lang="en-CA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8"/>
            <a:ext cx="8059738" cy="931862"/>
          </a:xfrm>
        </p:spPr>
        <p:txBody>
          <a:bodyPr/>
          <a:lstStyle/>
          <a:p>
            <a:pPr>
              <a:defRPr/>
            </a:pPr>
            <a:r>
              <a:rPr lang="en-US" altLang="zh-TW" dirty="0" smtClean="0"/>
              <a:t>The Text</a:t>
            </a:r>
            <a:endParaRPr lang="en-US" dirty="0"/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US" dirty="0" smtClean="0"/>
              <a:t>The modifications are highlighted in green color 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1348" y="2204864"/>
            <a:ext cx="7467076" cy="3522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17489</TotalTime>
  <Words>224</Words>
  <Application>Microsoft Office PowerPoint</Application>
  <PresentationFormat>On-screen Show (4:3)</PresentationFormat>
  <Paragraphs>27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Corporate ppt templatel_Confidential A</vt:lpstr>
      <vt:lpstr>3D-CE2.h related: Problem fix of the DV derivation in 3D-HEVC</vt:lpstr>
      <vt:lpstr>Problem Statement</vt:lpstr>
      <vt:lpstr>A Fix to The Problem</vt:lpstr>
      <vt:lpstr>The Text</vt:lpstr>
      <vt:lpstr>Thank you for your attention!</vt:lpstr>
      <vt:lpstr>Backup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2099</cp:revision>
  <dcterms:created xsi:type="dcterms:W3CDTF">2008-02-20T09:40:59Z</dcterms:created>
  <dcterms:modified xsi:type="dcterms:W3CDTF">2013-10-25T09:15:27Z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259631151</vt:i4>
  </property>
  <property fmtid="{D5CDD505-2E9C-101B-9397-08002B2CF9AE}" pid="3" name="_NewReviewCycle">
    <vt:lpwstr/>
  </property>
  <property fmtid="{D5CDD505-2E9C-101B-9397-08002B2CF9AE}" pid="4" name="_EmailSubject">
    <vt:lpwstr>slides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-2064365103</vt:i4>
  </property>
</Properties>
</file>