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07" r:id="rId3"/>
    <p:sldId id="448" r:id="rId4"/>
    <p:sldId id="449" r:id="rId5"/>
    <p:sldId id="450" r:id="rId6"/>
    <p:sldId id="451" r:id="rId7"/>
    <p:sldId id="434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594" autoAdjust="0"/>
  </p:normalViewPr>
  <p:slideViewPr>
    <p:cSldViewPr snapToObjects="1">
      <p:cViewPr>
        <p:scale>
          <a:sx n="110" d="100"/>
          <a:sy n="110" d="100"/>
        </p:scale>
        <p:origin x="-164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JCT3V-F0114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sz="2800" dirty="0" smtClean="0"/>
              <a:t>3D-CE3 related: A bug-fix for the disparity-based Skip and Direct modes in 3D-AVC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Jian</a:t>
            </a:r>
            <a:r>
              <a:rPr lang="en-US" sz="1600" dirty="0" smtClean="0"/>
              <a:t>-Liang Lin, 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The disparity-based skip/direct mode directly inherits the reference index and MVs of a corresponding block in the base view</a:t>
            </a:r>
            <a:endParaRPr lang="en-CA" dirty="0" smtClean="0"/>
          </a:p>
          <a:p>
            <a:r>
              <a:rPr lang="en-US" dirty="0" smtClean="0"/>
              <a:t>The inherited reference index may exceed the maximum reference index of the current block</a:t>
            </a:r>
          </a:p>
          <a:p>
            <a:pPr lvl="1"/>
            <a:r>
              <a:rPr lang="en-US" dirty="0" smtClean="0"/>
              <a:t>May cause the encoder and decoder to crash</a:t>
            </a:r>
            <a:endParaRPr lang="en-CA" dirty="0" smtClean="0"/>
          </a:p>
          <a:p>
            <a:r>
              <a:rPr lang="en-US" dirty="0" smtClean="0"/>
              <a:t>It is proposed to add one additional check to see if the inherited reference index is valid</a:t>
            </a:r>
          </a:p>
          <a:p>
            <a:pPr lvl="1"/>
            <a:r>
              <a:rPr lang="en-US" dirty="0" smtClean="0"/>
              <a:t>No impact on CTC</a:t>
            </a:r>
          </a:p>
          <a:p>
            <a:pPr lvl="1"/>
            <a:r>
              <a:rPr lang="en-US" dirty="0" smtClean="0"/>
              <a:t>Fix the problem under non-CTC</a:t>
            </a:r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Problem Statement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In the disparity-base Skip/Direct mode of 3D-AVC,</a:t>
            </a:r>
            <a:r>
              <a:rPr lang="en-US" dirty="0" smtClean="0"/>
              <a:t> the reference index and MVs of the corresponding block in the base view are directly inherited by the current block</a:t>
            </a:r>
          </a:p>
          <a:p>
            <a:r>
              <a:rPr lang="en-US" dirty="0" smtClean="0"/>
              <a:t>However, the inherited reference index may exceed the maximum reference index of the current slice</a:t>
            </a:r>
          </a:p>
          <a:p>
            <a:r>
              <a:rPr lang="en-US" dirty="0" smtClean="0"/>
              <a:t>Encoder/decoder may crash due to this invalid ref. index</a:t>
            </a:r>
            <a:endParaRPr lang="en-CA" dirty="0" smtClean="0"/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1819" y="4005064"/>
            <a:ext cx="5240461" cy="244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Propose to check whether the inherited ref. index exceeds the maximum ref. index of the current slice</a:t>
            </a:r>
          </a:p>
          <a:p>
            <a:pPr lvl="1"/>
            <a:r>
              <a:rPr lang="en-US" smtClean="0"/>
              <a:t>If </a:t>
            </a:r>
            <a:r>
              <a:rPr lang="en-US" dirty="0" smtClean="0"/>
              <a:t>the inherited ref. index exceeds the maximum ref. index, the inter-view MV is viewed as unavailable</a:t>
            </a:r>
          </a:p>
          <a:p>
            <a:pPr lvl="1"/>
            <a:r>
              <a:rPr lang="en-US" dirty="0" smtClean="0"/>
              <a:t>Otherwise, the ref. index and MV of the corresponding block are directly reused by current block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The Text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The modifications are highlighted using yellow color 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27698"/>
            <a:ext cx="6696744" cy="44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</a:t>
            </a:r>
            <a:r>
              <a:rPr lang="en-GB" altLang="zh-TW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</a:t>
            </a:r>
            <a:r>
              <a:rPr lang="en-US" dirty="0" smtClean="0"/>
              <a:t>A</a:t>
            </a:r>
            <a:r>
              <a:rPr lang="en-US" altLang="zh-TW" dirty="0" smtClean="0"/>
              <a:t>TM-9.0</a:t>
            </a:r>
          </a:p>
          <a:p>
            <a:r>
              <a:rPr lang="en-US" altLang="zh-TW" dirty="0" smtClean="0"/>
              <a:t>Tested : </a:t>
            </a:r>
            <a:r>
              <a:rPr lang="en-US" dirty="0" smtClean="0"/>
              <a:t>A</a:t>
            </a:r>
            <a:r>
              <a:rPr lang="en-US" altLang="zh-TW" dirty="0" smtClean="0"/>
              <a:t>TM-9.0 with the proposed fix</a:t>
            </a:r>
            <a:endParaRPr lang="en-US" altLang="zh-TW" dirty="0" smtClean="0"/>
          </a:p>
          <a:p>
            <a:r>
              <a:rPr lang="en-US" altLang="zh-TW" dirty="0" smtClean="0"/>
              <a:t>No change to the performance under common </a:t>
            </a:r>
            <a:r>
              <a:rPr lang="en-US" altLang="zh-TW" smtClean="0"/>
              <a:t>test conditions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625824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16519</TotalTime>
  <Words>273</Words>
  <Application>Microsoft Office PowerPoint</Application>
  <PresentationFormat>On-screen Show (4:3)</PresentationFormat>
  <Paragraphs>42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Corporate ppt templatel_Confidential A</vt:lpstr>
      <vt:lpstr>3D-CE3 related: A bug-fix for the disparity-based Skip and Direct modes in 3D-AVC</vt:lpstr>
      <vt:lpstr>Overall Summary</vt:lpstr>
      <vt:lpstr>Problem Statement</vt:lpstr>
      <vt:lpstr>Proposed Solution</vt:lpstr>
      <vt:lpstr>The Text</vt:lpstr>
      <vt:lpstr>Experiment Results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2103</cp:revision>
  <dcterms:created xsi:type="dcterms:W3CDTF">2008-02-20T09:40:59Z</dcterms:created>
  <dcterms:modified xsi:type="dcterms:W3CDTF">2013-10-25T00:49:18Z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