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6" r:id="rId2"/>
    <p:sldId id="407" r:id="rId3"/>
    <p:sldId id="448" r:id="rId4"/>
    <p:sldId id="449" r:id="rId5"/>
    <p:sldId id="461" r:id="rId6"/>
    <p:sldId id="460" r:id="rId7"/>
    <p:sldId id="465" r:id="rId8"/>
    <p:sldId id="464" r:id="rId9"/>
    <p:sldId id="463" r:id="rId10"/>
    <p:sldId id="462" r:id="rId11"/>
    <p:sldId id="452" r:id="rId12"/>
    <p:sldId id="434" r:id="rId13"/>
    <p:sldId id="436" r:id="rId14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70" d="100"/>
          <a:sy n="70" d="100"/>
        </p:scale>
        <p:origin x="-2814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JCT3V-F0113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JCT3V-F0113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3D-CE5 related: </a:t>
            </a:r>
            <a:r>
              <a:rPr lang="nb-NO" sz="2800" dirty="0" smtClean="0"/>
              <a:t>Bin reduction for SDC residual coding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CN" sz="1400" dirty="0" smtClean="0"/>
              <a:t>Geneva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25 Oct. – 1 Nov.,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proposed constraint (N=0)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/>
              <a:t>Under </a:t>
            </a:r>
            <a:r>
              <a:rPr lang="en-US" altLang="zh-TW" dirty="0" smtClean="0"/>
              <a:t>All-Intra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>
                <a:solidFill>
                  <a:srgbClr val="FF0000"/>
                </a:solidFill>
              </a:rPr>
              <a:t>0.4%</a:t>
            </a:r>
            <a:r>
              <a:rPr lang="en-US" altLang="zh-TW" dirty="0" smtClean="0"/>
              <a:t> </a:t>
            </a:r>
            <a:r>
              <a:rPr lang="en-US" altLang="zh-TW" dirty="0" smtClean="0"/>
              <a:t>coding performance drop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000" y="2592000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Propose to constrain the SDC residual magnitude within a range N</a:t>
            </a:r>
          </a:p>
          <a:p>
            <a:r>
              <a:rPr lang="en-US" dirty="0" smtClean="0"/>
              <a:t>Truncated unary (TU) is used to generate the codeword</a:t>
            </a:r>
          </a:p>
          <a:p>
            <a:pPr lvl="1"/>
            <a:r>
              <a:rPr lang="en-US" dirty="0" smtClean="0"/>
              <a:t>The context coded bins are reduced from 200 to  N-1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Negligible coding losses</a:t>
            </a:r>
            <a:r>
              <a:rPr lang="en-US" dirty="0" smtClean="0"/>
              <a:t> are observed for N  =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rgbClr val="FF0000"/>
                </a:solidFill>
              </a:rPr>
              <a:t>5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0.2%</a:t>
            </a:r>
            <a:r>
              <a:rPr lang="en-US" dirty="0" smtClean="0"/>
              <a:t> (CTC) and </a:t>
            </a:r>
            <a:r>
              <a:rPr lang="en-US" dirty="0" smtClean="0">
                <a:solidFill>
                  <a:srgbClr val="FF0000"/>
                </a:solidFill>
              </a:rPr>
              <a:t>0.4%</a:t>
            </a:r>
            <a:r>
              <a:rPr lang="en-US" dirty="0" smtClean="0"/>
              <a:t> (AI) coding losses are observed for N  = </a:t>
            </a:r>
            <a:r>
              <a:rPr lang="en-US" dirty="0" smtClean="0">
                <a:solidFill>
                  <a:srgbClr val="FF0000"/>
                </a:solidFill>
              </a:rPr>
              <a:t>0</a:t>
            </a:r>
          </a:p>
          <a:p>
            <a:r>
              <a:rPr lang="en-US" dirty="0" smtClean="0"/>
              <a:t>Recommend to adopt the proposed simplification into 3D-HEVC </a:t>
            </a:r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Binary codeword for the SDC residual magnitude could be very long (e.g. around 200 bins for the worst case)</a:t>
            </a:r>
          </a:p>
          <a:p>
            <a:pPr lvl="1"/>
            <a:r>
              <a:rPr lang="en-CA" dirty="0" smtClean="0"/>
              <a:t>Increase the latency for CABAC processing</a:t>
            </a:r>
            <a:endParaRPr lang="en-US" dirty="0" smtClean="0"/>
          </a:p>
          <a:p>
            <a:pPr lvl="1"/>
            <a:r>
              <a:rPr lang="en-CA" dirty="0" smtClean="0"/>
              <a:t>Increase the overhead for hardware design</a:t>
            </a:r>
            <a:endParaRPr lang="en-US" dirty="0" smtClean="0"/>
          </a:p>
          <a:p>
            <a:r>
              <a:rPr lang="en-US" dirty="0" smtClean="0"/>
              <a:t>Proposed to constrain the residual magnitude of intra SDC within a predefined range</a:t>
            </a:r>
            <a:endParaRPr lang="en-CA" dirty="0" smtClean="0"/>
          </a:p>
          <a:p>
            <a:pPr lvl="1"/>
            <a:r>
              <a:rPr lang="en-CA" dirty="0" smtClean="0"/>
              <a:t>Introduce no overall BD-rate increase</a:t>
            </a:r>
          </a:p>
          <a:p>
            <a:pPr lvl="1"/>
            <a:r>
              <a:rPr lang="en-CA" dirty="0" smtClean="0"/>
              <a:t>The number of the context coded bins is significantly reduced</a:t>
            </a:r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sz="2800" dirty="0" smtClean="0"/>
              <a:t>Residual Coding for SDC in HTM-8.0</a:t>
            </a:r>
            <a:endParaRPr lang="en-US" sz="2800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Intra SDC-coded depth block is intra predicted by Planar prediction (1 segment) or DMM (2 segments)</a:t>
            </a:r>
          </a:p>
          <a:p>
            <a:r>
              <a:rPr lang="en-CA" dirty="0" smtClean="0"/>
              <a:t>A residual value is signaled for each segment</a:t>
            </a:r>
          </a:p>
          <a:p>
            <a:r>
              <a:rPr lang="en-US" dirty="0" smtClean="0"/>
              <a:t>The </a:t>
            </a:r>
            <a:r>
              <a:rPr lang="en-GB" dirty="0" smtClean="0"/>
              <a:t>binary codeword for the residual magnitude could be very long</a:t>
            </a:r>
          </a:p>
          <a:p>
            <a:pPr lvl="1"/>
            <a:r>
              <a:rPr lang="en-GB" dirty="0" smtClean="0"/>
              <a:t>The codeword when the number of depth values in DLT is 256:</a:t>
            </a:r>
            <a:endParaRPr lang="en-CA" dirty="0" smtClean="0"/>
          </a:p>
          <a:p>
            <a:endParaRPr lang="en-US" dirty="0" smtClean="0"/>
          </a:p>
          <a:p>
            <a:pPr lvl="1">
              <a:buFontTx/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6355" y="4005064"/>
            <a:ext cx="6203957" cy="260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Proposed Solution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Constrain the residual magnitude for intra SDC mode within a range N (N is an non-negative integer)</a:t>
            </a:r>
          </a:p>
          <a:p>
            <a:r>
              <a:rPr lang="en-US" dirty="0" smtClean="0"/>
              <a:t>The </a:t>
            </a:r>
            <a:r>
              <a:rPr lang="en-GB" dirty="0" smtClean="0"/>
              <a:t>codeword (TU) for the residual magnitude (N=5)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CA" dirty="0" smtClean="0"/>
              <a:t>When N=1, only use the sign flag to indicate “+1” or “-1”</a:t>
            </a:r>
          </a:p>
          <a:p>
            <a:r>
              <a:rPr lang="en-CA" dirty="0" smtClean="0"/>
              <a:t>When N=0, the intra SDC mode is intra Skipped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780928"/>
            <a:ext cx="3949668" cy="1695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proposed constraint (N=5)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/>
              <a:t>Under </a:t>
            </a:r>
            <a:r>
              <a:rPr lang="en-US" altLang="zh-TW" dirty="0" smtClean="0"/>
              <a:t>CTC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/>
              <a:t>Almost no change to the coding results (</a:t>
            </a:r>
            <a:r>
              <a:rPr lang="en-US" altLang="zh-TW" dirty="0" smtClean="0">
                <a:solidFill>
                  <a:srgbClr val="FF0000"/>
                </a:solidFill>
              </a:rPr>
              <a:t>0.0%</a:t>
            </a:r>
            <a:r>
              <a:rPr lang="en-US" altLang="zh-TW" dirty="0" smtClean="0"/>
              <a:t>)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000" y="2592000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proposed constraint (N=1)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/>
              <a:t>Under </a:t>
            </a:r>
            <a:r>
              <a:rPr lang="en-US" altLang="zh-TW" dirty="0" smtClean="0"/>
              <a:t>CTC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/>
              <a:t>Almost no change to the coding results (</a:t>
            </a:r>
            <a:r>
              <a:rPr lang="en-US" altLang="zh-TW" dirty="0" smtClean="0">
                <a:solidFill>
                  <a:srgbClr val="FF0000"/>
                </a:solidFill>
              </a:rPr>
              <a:t>0.0%</a:t>
            </a:r>
            <a:r>
              <a:rPr lang="en-US" altLang="zh-TW" dirty="0" smtClean="0"/>
              <a:t>)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000" y="2592000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proposed constraint (N=0)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/>
              <a:t>Under </a:t>
            </a:r>
            <a:r>
              <a:rPr lang="en-US" altLang="zh-TW" dirty="0" smtClean="0"/>
              <a:t>CTC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>
                <a:solidFill>
                  <a:srgbClr val="FF0000"/>
                </a:solidFill>
              </a:rPr>
              <a:t>0.2%</a:t>
            </a:r>
            <a:r>
              <a:rPr lang="en-US" altLang="zh-TW" dirty="0" smtClean="0"/>
              <a:t> </a:t>
            </a:r>
            <a:r>
              <a:rPr lang="en-US" altLang="zh-TW" dirty="0" smtClean="0"/>
              <a:t>coding performance drop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000" y="2592000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proposed constraint (N=5)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/>
              <a:t>Under </a:t>
            </a:r>
            <a:r>
              <a:rPr lang="en-US" altLang="zh-TW" dirty="0" smtClean="0"/>
              <a:t>All-Intra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/>
              <a:t>Almost no change to the coding results (</a:t>
            </a:r>
            <a:r>
              <a:rPr lang="en-US" altLang="zh-TW" dirty="0" smtClean="0">
                <a:solidFill>
                  <a:srgbClr val="FF0000"/>
                </a:solidFill>
              </a:rPr>
              <a:t>0.0%</a:t>
            </a:r>
            <a:r>
              <a:rPr lang="en-US" altLang="zh-TW" dirty="0" smtClean="0"/>
              <a:t>)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000" y="2592000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HTM-8.0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HTM-8.0 with proposed constraint (N=1)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/>
              <a:t>Under </a:t>
            </a:r>
            <a:r>
              <a:rPr lang="en-US" altLang="zh-TW" dirty="0" smtClean="0"/>
              <a:t>All-Intra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dirty="0" smtClean="0">
                <a:solidFill>
                  <a:srgbClr val="FF0000"/>
                </a:solidFill>
              </a:rPr>
              <a:t>0.1%</a:t>
            </a:r>
            <a:r>
              <a:rPr lang="en-US" altLang="zh-TW" dirty="0" smtClean="0"/>
              <a:t> </a:t>
            </a:r>
            <a:r>
              <a:rPr lang="en-US" altLang="zh-TW" dirty="0" smtClean="0"/>
              <a:t>coding performance drop</a:t>
            </a: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000" y="2592000"/>
            <a:ext cx="74199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16566</TotalTime>
  <Words>459</Words>
  <Application>Microsoft Office PowerPoint</Application>
  <PresentationFormat>On-screen Show (4:3)</PresentationFormat>
  <Paragraphs>199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Corporate ppt templatel_Confidential A</vt:lpstr>
      <vt:lpstr>3D-CE5 related: Bin reduction for SDC residual coding</vt:lpstr>
      <vt:lpstr>Overall Summary</vt:lpstr>
      <vt:lpstr>Residual Coding for SDC in HTM-8.0</vt:lpstr>
      <vt:lpstr>Proposed Solution</vt:lpstr>
      <vt:lpstr>Simulation Results</vt:lpstr>
      <vt:lpstr>Simulation Results</vt:lpstr>
      <vt:lpstr>Simulation Results</vt:lpstr>
      <vt:lpstr>Simulation Results</vt:lpstr>
      <vt:lpstr>Simulation Results</vt:lpstr>
      <vt:lpstr>Simulation Results</vt:lpstr>
      <vt:lpstr>Conclusions</vt:lpstr>
      <vt:lpstr>Thank you for your attention!</vt:lpstr>
      <vt:lpstr>Backup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2092</cp:revision>
  <dcterms:created xsi:type="dcterms:W3CDTF">2008-02-20T09:40:59Z</dcterms:created>
  <dcterms:modified xsi:type="dcterms:W3CDTF">2013-10-23T03:53:33Z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259631151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