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407" r:id="rId3"/>
    <p:sldId id="448" r:id="rId4"/>
    <p:sldId id="449" r:id="rId5"/>
    <p:sldId id="451" r:id="rId6"/>
    <p:sldId id="453" r:id="rId7"/>
    <p:sldId id="454" r:id="rId8"/>
    <p:sldId id="455" r:id="rId9"/>
    <p:sldId id="457" r:id="rId10"/>
    <p:sldId id="452" r:id="rId11"/>
    <p:sldId id="434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70" d="100"/>
          <a:sy n="70" d="100"/>
        </p:scale>
        <p:origin x="-281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JCT3V-F0112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JCT3V-F0112:</a:t>
            </a:r>
            <a:br>
              <a:rPr lang="en-CA" sz="2800" dirty="0" smtClean="0"/>
            </a:br>
            <a:r>
              <a:rPr lang="en-CA" sz="2800" dirty="0" smtClean="0"/>
              <a:t>3D-CE4 related: On complexity reduction of bi-prediction for advanced residual prediction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Yu-Lin Chang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Align the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for ARP</a:t>
            </a:r>
          </a:p>
          <a:p>
            <a:pPr lvl="1"/>
            <a:r>
              <a:rPr lang="en-US" dirty="0" smtClean="0"/>
              <a:t>Unify the clipping operations</a:t>
            </a:r>
          </a:p>
          <a:p>
            <a:pPr lvl="1"/>
            <a:r>
              <a:rPr lang="en-CA" dirty="0" smtClean="0"/>
              <a:t>Modify the selection of base-view reference picture</a:t>
            </a:r>
            <a:endParaRPr lang="en-US" dirty="0" smtClean="0"/>
          </a:p>
          <a:p>
            <a:r>
              <a:rPr lang="en-US" dirty="0" smtClean="0"/>
              <a:t>Negligible coding loss while the unnecessary bi-prediction could be avoided when ARP is enabled</a:t>
            </a:r>
          </a:p>
          <a:p>
            <a:r>
              <a:rPr lang="en-CA" dirty="0" smtClean="0"/>
              <a:t>The decoder which</a:t>
            </a:r>
            <a:r>
              <a:rPr lang="en-US" dirty="0" smtClean="0"/>
              <a:t> enables the non-normative fast bi-prediction could save 5% decoding time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Bi-prediction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identical motion</a:t>
            </a:r>
          </a:p>
          <a:p>
            <a:pPr lvl="1"/>
            <a:r>
              <a:rPr lang="en-US" dirty="0" smtClean="0"/>
              <a:t>HTM-8.0 changes bi-prediction to </a:t>
            </a:r>
            <a:r>
              <a:rPr lang="en-US" dirty="0" err="1" smtClean="0"/>
              <a:t>uni</a:t>
            </a:r>
            <a:r>
              <a:rPr lang="en-US" dirty="0" smtClean="0"/>
              <a:t>-prediction</a:t>
            </a:r>
          </a:p>
          <a:p>
            <a:pPr lvl="1"/>
            <a:r>
              <a:rPr lang="en-US" dirty="0" smtClean="0"/>
              <a:t>Generated </a:t>
            </a:r>
            <a:r>
              <a:rPr lang="en-US" dirty="0" err="1" smtClean="0"/>
              <a:t>bitstreams</a:t>
            </a:r>
            <a:r>
              <a:rPr lang="en-US" dirty="0" smtClean="0"/>
              <a:t> may not conform to the 3D-HEVC text when ARP is enabled due to unequal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pPr lvl="1"/>
            <a:r>
              <a:rPr lang="en-US" dirty="0" smtClean="0"/>
              <a:t>The same issue has been resolved in Illumination Compensation</a:t>
            </a:r>
          </a:p>
          <a:p>
            <a:r>
              <a:rPr lang="en-CA" dirty="0" smtClean="0"/>
              <a:t>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when ARP is enabled</a:t>
            </a:r>
          </a:p>
          <a:p>
            <a:pPr lvl="1"/>
            <a:r>
              <a:rPr lang="en-CA" dirty="0" smtClean="0"/>
              <a:t>Introduce no overall BD-rate increase</a:t>
            </a:r>
          </a:p>
          <a:p>
            <a:pPr lvl="1"/>
            <a:r>
              <a:rPr lang="en-CA" dirty="0" smtClean="0"/>
              <a:t>Allowing decoder change Bi-prediction with identical motion to </a:t>
            </a:r>
            <a:r>
              <a:rPr lang="en-CA" dirty="0" err="1" smtClean="0"/>
              <a:t>uni</a:t>
            </a:r>
            <a:r>
              <a:rPr lang="en-CA" dirty="0" smtClean="0"/>
              <a:t>-prediction could save </a:t>
            </a:r>
            <a:r>
              <a:rPr lang="en-CA" dirty="0" smtClean="0">
                <a:solidFill>
                  <a:srgbClr val="FF0000"/>
                </a:solidFill>
              </a:rPr>
              <a:t>5%</a:t>
            </a:r>
            <a:r>
              <a:rPr lang="en-CA" dirty="0" smtClean="0"/>
              <a:t> decoding time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Issues of ARP with Identical Motion Checking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Issue 1: Unequal clipping operations are applied to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of a ARP enabled PU</a:t>
            </a:r>
          </a:p>
          <a:p>
            <a:r>
              <a:rPr lang="en-US" dirty="0" smtClean="0"/>
              <a:t>Issue 2: Different predicting residual signal for List0 and List1 when List0/List1 motion are identical</a:t>
            </a:r>
          </a:p>
          <a:p>
            <a:pPr lvl="1"/>
            <a:r>
              <a:rPr lang="en-CA" sz="1600" dirty="0" smtClean="0"/>
              <a:t>L0: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L1: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List1</a:t>
            </a:r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cxnSp>
        <p:nvCxnSpPr>
          <p:cNvPr id="11273" name="Straight Connector 11"/>
          <p:cNvCxnSpPr>
            <a:cxnSpLocks noChangeShapeType="1"/>
          </p:cNvCxnSpPr>
          <p:nvPr/>
        </p:nvCxnSpPr>
        <p:spPr bwMode="auto">
          <a:xfrm>
            <a:off x="4483100" y="3286125"/>
            <a:ext cx="0" cy="297656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1274" name="TextBox 12"/>
          <p:cNvSpPr txBox="1">
            <a:spLocks noChangeArrowheads="1"/>
          </p:cNvSpPr>
          <p:nvPr/>
        </p:nvSpPr>
        <p:spPr bwMode="auto">
          <a:xfrm>
            <a:off x="1259632" y="3809970"/>
            <a:ext cx="1812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L0MV ≠ L1MV</a:t>
            </a:r>
          </a:p>
        </p:txBody>
      </p:sp>
      <p:sp>
        <p:nvSpPr>
          <p:cNvPr id="11275" name="TextBox 13"/>
          <p:cNvSpPr txBox="1">
            <a:spLocks noChangeArrowheads="1"/>
          </p:cNvSpPr>
          <p:nvPr/>
        </p:nvSpPr>
        <p:spPr bwMode="auto">
          <a:xfrm>
            <a:off x="5800725" y="3809970"/>
            <a:ext cx="1812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L0MV = L1MV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4825" y="3841750"/>
            <a:ext cx="4472809" cy="245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645024"/>
            <a:ext cx="4752528" cy="250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Always applying clipping after the predicting residual signal is added to the MCP signal no mater current PU is </a:t>
            </a:r>
            <a:r>
              <a:rPr lang="en-CA" dirty="0" err="1" smtClean="0"/>
              <a:t>uni</a:t>
            </a:r>
            <a:r>
              <a:rPr lang="en-CA" dirty="0" smtClean="0"/>
              <a:t>-prediction or bi-prediction</a:t>
            </a:r>
          </a:p>
          <a:p>
            <a:r>
              <a:rPr lang="en-CA" dirty="0" smtClean="0"/>
              <a:t>No overall BD-rate increase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equal </a:t>
            </a:r>
            <a:r>
              <a:rPr lang="en-US" altLang="zh-TW" dirty="0" smtClean="0">
                <a:solidFill>
                  <a:schemeClr val="tx1"/>
                </a:solidFill>
              </a:rPr>
              <a:t>clippings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dirty="0" smtClean="0">
                <a:solidFill>
                  <a:schemeClr val="tx1"/>
                </a:solidFill>
              </a:rPr>
              <a:t>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 when ARP is enabled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80928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2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Modify the selection of base-view reference picture</a:t>
            </a:r>
          </a:p>
          <a:p>
            <a:pPr lvl="1"/>
            <a:r>
              <a:rPr lang="en-CA" dirty="0" smtClean="0"/>
              <a:t>Original : </a:t>
            </a:r>
            <a:r>
              <a:rPr lang="en-CA" sz="1600" dirty="0" smtClean="0"/>
              <a:t>L0: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                   L1: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List1</a:t>
            </a:r>
          </a:p>
          <a:p>
            <a:pPr lvl="1"/>
            <a:r>
              <a:rPr lang="en-CA" dirty="0" smtClean="0"/>
              <a:t> Modify : </a:t>
            </a:r>
            <a:r>
              <a:rPr lang="en-CA" sz="1800" dirty="0" smtClean="0">
                <a:solidFill>
                  <a:srgbClr val="0000FF"/>
                </a:solidFill>
              </a:rPr>
              <a:t>Among the two base view reference pictures in the original scheme,</a:t>
            </a:r>
          </a:p>
          <a:p>
            <a:pPr lvl="1">
              <a:buNone/>
            </a:pPr>
            <a:r>
              <a:rPr lang="en-CA" sz="1600" dirty="0" smtClean="0"/>
              <a:t>                       L0: select the one which is closer to the L0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pPr lvl="1">
              <a:buNone/>
            </a:pPr>
            <a:r>
              <a:rPr lang="en-CA" sz="1600" dirty="0" smtClean="0"/>
              <a:t>                       L1: select the one which is closer to the L1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No coding loss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4159250"/>
            <a:ext cx="393382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293096"/>
            <a:ext cx="7143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0892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equal clipping operations and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</a:t>
            </a:r>
            <a:r>
              <a:rPr lang="en-US" altLang="zh-TW" sz="2400" dirty="0" smtClean="0">
                <a:cs typeface="+mn-cs"/>
              </a:rPr>
              <a:t>JCT3V-F0209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64904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Additional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 with the proposed fix </a:t>
            </a:r>
            <a:r>
              <a:rPr lang="en-US" altLang="zh-TW" dirty="0" smtClean="0">
                <a:solidFill>
                  <a:srgbClr val="FF0000"/>
                </a:solidFill>
              </a:rPr>
              <a:t>without</a:t>
            </a:r>
            <a:r>
              <a:rPr lang="en-US" altLang="zh-TW" dirty="0" smtClean="0">
                <a:solidFill>
                  <a:schemeClr val="tx1"/>
                </a:solidFill>
              </a:rPr>
              <a:t> identical motion checking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    : HTM-8.0 with the proposed fix </a:t>
            </a:r>
            <a:r>
              <a:rPr lang="en-US" altLang="zh-TW" dirty="0" smtClean="0">
                <a:solidFill>
                  <a:srgbClr val="00B050"/>
                </a:solidFill>
              </a:rPr>
              <a:t>with</a:t>
            </a:r>
            <a:r>
              <a:rPr lang="en-US" altLang="zh-TW" dirty="0" smtClean="0">
                <a:solidFill>
                  <a:schemeClr val="tx1"/>
                </a:solidFill>
              </a:rPr>
              <a:t> identical motion checking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85864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16436</TotalTime>
  <Words>487</Words>
  <Application>Microsoft Office PowerPoint</Application>
  <PresentationFormat>On-screen Show (4:3)</PresentationFormat>
  <Paragraphs>130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JCT3V-F0112: 3D-CE4 related: On complexity reduction of bi-prediction for advanced residual prediction</vt:lpstr>
      <vt:lpstr>Overall Summary</vt:lpstr>
      <vt:lpstr>Issues of ARP with Identical Motion Checking</vt:lpstr>
      <vt:lpstr>Proposed Solution for The Issue 1</vt:lpstr>
      <vt:lpstr>Simulation Results</vt:lpstr>
      <vt:lpstr>Proposed Solution for The Issue 2</vt:lpstr>
      <vt:lpstr>Simulation Results</vt:lpstr>
      <vt:lpstr>Simulation Results</vt:lpstr>
      <vt:lpstr>Additional Results</vt:lpstr>
      <vt:lpstr>Conclusions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2054</cp:revision>
  <dcterms:created xsi:type="dcterms:W3CDTF">2008-02-20T09:40:59Z</dcterms:created>
  <dcterms:modified xsi:type="dcterms:W3CDTF">2013-10-22T04:16:46Z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