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07" r:id="rId3"/>
    <p:sldId id="451" r:id="rId4"/>
    <p:sldId id="452" r:id="rId5"/>
    <p:sldId id="446" r:id="rId6"/>
    <p:sldId id="447" r:id="rId7"/>
    <p:sldId id="448" r:id="rId8"/>
    <p:sldId id="444" r:id="rId9"/>
    <p:sldId id="433" r:id="rId10"/>
    <p:sldId id="434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90" d="100"/>
          <a:sy n="90" d="100"/>
        </p:scale>
        <p:origin x="-224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JCT3V-F0111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Please use the following font and colors for your presentation.</a:t>
            </a:r>
          </a:p>
          <a:p>
            <a:pPr lvl="1"/>
            <a:r>
              <a:rPr lang="en-US" altLang="zh-TW" dirty="0" smtClean="0"/>
              <a:t>It is strongly recommended to use Arial for all areas of content. </a:t>
            </a:r>
          </a:p>
          <a:p>
            <a:pPr lvl="1"/>
            <a:r>
              <a:rPr lang="en-US" altLang="zh-TW" dirty="0" smtClean="0"/>
              <a:t>The following colors are recommended for various areas.</a:t>
            </a:r>
          </a:p>
          <a:p>
            <a:pPr lvl="2"/>
            <a:r>
              <a:rPr lang="en-US" altLang="zh-TW" dirty="0" smtClean="0"/>
              <a:t>Titles, subtitles and content: bold black.</a:t>
            </a:r>
          </a:p>
          <a:p>
            <a:pPr lvl="2"/>
            <a:r>
              <a:rPr lang="en-US" altLang="zh-TW" dirty="0" smtClean="0"/>
              <a:t>Support text: black, gray, blue and orange.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altLang="zh-CN" dirty="0" smtClean="0"/>
              <a:t>JCT3V-F0111:</a:t>
            </a:r>
            <a:br>
              <a:rPr lang="en-CA" altLang="zh-CN" dirty="0" smtClean="0"/>
            </a:br>
            <a:r>
              <a:rPr lang="en-CA" altLang="zh-CN" dirty="0" smtClean="0"/>
              <a:t>CE1.h : </a:t>
            </a:r>
            <a:r>
              <a:rPr lang="en-US" altLang="zh-CN" dirty="0" smtClean="0"/>
              <a:t>Simplified view synthesis prediction</a:t>
            </a:r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Yu-Lin Chang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3464" y="4114800"/>
            <a:ext cx="733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Yi-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Chen, </a:t>
            </a:r>
            <a:r>
              <a:rPr lang="en-US" altLang="zh-CN" sz="1600" dirty="0" err="1" smtClean="0"/>
              <a:t>Jian</a:t>
            </a:r>
            <a:r>
              <a:rPr lang="en-US" altLang="zh-CN" sz="1600" dirty="0" smtClean="0"/>
              <a:t>-Liang Lin, Na Zhang, </a:t>
            </a:r>
            <a:r>
              <a:rPr lang="en-CA" altLang="zh-CN" sz="1600" dirty="0" smtClean="0"/>
              <a:t>Jicheng An, </a:t>
            </a:r>
            <a:r>
              <a:rPr lang="en-US" altLang="zh-CN" sz="1600" dirty="0" smtClean="0"/>
              <a:t>Shawmin Lei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altLang="zh-CN" dirty="0" smtClean="0"/>
              <a:t>Two simplifications for view synthesis prediction (VSP) are proposed</a:t>
            </a:r>
          </a:p>
          <a:p>
            <a:pPr lvl="1"/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zh-CN" altLang="zh-CN" dirty="0" smtClean="0"/>
          </a:p>
          <a:p>
            <a:pPr lvl="2"/>
            <a:r>
              <a:rPr lang="en-US" altLang="zh-CN" dirty="0" smtClean="0"/>
              <a:t>No overall BD-rate change</a:t>
            </a:r>
          </a:p>
          <a:p>
            <a:pPr lvl="2"/>
            <a:r>
              <a:rPr lang="en-US" altLang="zh-CN" dirty="0" smtClean="0"/>
              <a:t>The bandwidth of accessing depth data is reduced by </a:t>
            </a:r>
            <a:r>
              <a:rPr lang="en-US" altLang="zh-CN" dirty="0" smtClean="0">
                <a:solidFill>
                  <a:srgbClr val="FF0000"/>
                </a:solidFill>
              </a:rPr>
              <a:t>50%</a:t>
            </a:r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Remove the line buffer for NBDV and VSP flag</a:t>
            </a:r>
          </a:p>
          <a:p>
            <a:pPr lvl="2"/>
            <a:r>
              <a:rPr lang="en-US" altLang="zh-CN" dirty="0" smtClean="0"/>
              <a:t>No overall BD-rate change</a:t>
            </a:r>
          </a:p>
          <a:p>
            <a:pPr lvl="2"/>
            <a:r>
              <a:rPr lang="en-US" altLang="zh-CN" dirty="0" smtClean="0"/>
              <a:t>Line buffers (</a:t>
            </a:r>
            <a:r>
              <a:rPr lang="en-US" altLang="zh-CN" dirty="0" smtClean="0">
                <a:solidFill>
                  <a:srgbClr val="FF0000"/>
                </a:solidFill>
              </a:rPr>
              <a:t>~9Kbits</a:t>
            </a:r>
            <a:r>
              <a:rPr lang="en-US" altLang="zh-CN" dirty="0" smtClean="0"/>
              <a:t>) for NBDV and VSP flag are removed</a:t>
            </a:r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3770443" cy="308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Depth Data Accessed by </a:t>
            </a:r>
            <a:r>
              <a:rPr lang="en-US" altLang="zh-CN" sz="2800" dirty="0" err="1" smtClean="0"/>
              <a:t>DoNBDV</a:t>
            </a:r>
            <a:r>
              <a:rPr lang="en-US" altLang="zh-CN" sz="2800" dirty="0" smtClean="0"/>
              <a:t> and VSP</a:t>
            </a:r>
            <a:endParaRPr 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dirty="0" smtClean="0"/>
              <a:t>In HTM-8.0</a:t>
            </a: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8638" y="2328804"/>
            <a:ext cx="3789659" cy="146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4211960" y="1916832"/>
            <a:ext cx="0" cy="367240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91680" y="19168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VSP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/>
              <a:t>DoNBDV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558924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inherited DV may locate different depth blocks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453008" y="4221088"/>
            <a:ext cx="102264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 flipV="1">
            <a:off x="1403648" y="5085187"/>
            <a:ext cx="1224136" cy="7964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dirty="0" smtClean="0"/>
              <a:t>Proposed Unification of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dirty="0" smtClean="0">
                <a:solidFill>
                  <a:srgbClr val="000000"/>
                </a:solidFill>
              </a:rPr>
              <a:t>The inherited VSP mode also uses the derived NBDV of the current CU to fetch a depth block in the reference view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dirty="0" smtClean="0">
                <a:solidFill>
                  <a:srgbClr val="000000"/>
                </a:solidFill>
              </a:rPr>
              <a:t>The worst case memory access bandwidth for accessing depth data is reduced by 50%</a:t>
            </a:r>
            <a:endParaRPr lang="en-US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CA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17028"/>
            <a:ext cx="3770443" cy="308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8638" y="2996952"/>
            <a:ext cx="3789659" cy="146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149080"/>
            <a:ext cx="375002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Test : HTM-8.0 + </a:t>
            </a:r>
            <a:r>
              <a:rPr lang="en-US" altLang="zh-CN" sz="2200" dirty="0" smtClean="0">
                <a:cs typeface="+mn-cs"/>
              </a:rPr>
              <a:t>Using NBDV derived for current CU for the inherited VSP block</a:t>
            </a:r>
            <a:endParaRPr lang="zh-CN" altLang="zh-CN" sz="22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996952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901685"/>
          </a:xfrm>
        </p:spPr>
        <p:txBody>
          <a:bodyPr/>
          <a:lstStyle/>
          <a:p>
            <a:pPr lvl="1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Remove the Line Buffer for NBDV and VSP Flag 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268760"/>
            <a:ext cx="8054975" cy="1357322"/>
          </a:xfrm>
        </p:spPr>
        <p:txBody>
          <a:bodyPr/>
          <a:lstStyle/>
          <a:p>
            <a:r>
              <a:rPr lang="en-US" altLang="zh-CN" dirty="0" smtClean="0"/>
              <a:t>Disallow inheritance of the VSP modes from neighbors belonging to the upper coding tree unit (CTU) row. </a:t>
            </a:r>
          </a:p>
          <a:p>
            <a:r>
              <a:rPr lang="en-US" altLang="zh-CN" dirty="0" smtClean="0"/>
              <a:t>The VSP coded blocks at upper CTU row are viewed as normal DCP blocks</a:t>
            </a:r>
          </a:p>
          <a:p>
            <a:r>
              <a:rPr lang="en-US" altLang="zh-CN" dirty="0" smtClean="0"/>
              <a:t>The line buffer for NBDV and VSP flag (~ 9K Bits) could be removed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+ </a:t>
            </a:r>
            <a:r>
              <a:rPr lang="en-US" altLang="zh-CN" dirty="0" smtClean="0"/>
              <a:t>disallowing inheriting VSP mode from upper CTU row </a:t>
            </a:r>
            <a:endParaRPr lang="en-US" altLang="zh-TW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76984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804984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the both simplifications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None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None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64904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Unify the 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No overall BD-rate change</a:t>
            </a:r>
          </a:p>
          <a:p>
            <a:pPr lvl="1"/>
            <a:r>
              <a:rPr lang="en-US" altLang="zh-CN" dirty="0" smtClean="0"/>
              <a:t>The overhead of accessing depth data is reduced by 50%</a:t>
            </a:r>
          </a:p>
          <a:p>
            <a:pPr lvl="1"/>
            <a:r>
              <a:rPr lang="en-US" altLang="zh-CN" dirty="0" smtClean="0"/>
              <a:t>Depth data accessed by </a:t>
            </a:r>
            <a:r>
              <a:rPr lang="en-US" altLang="zh-CN" dirty="0" err="1" smtClean="0"/>
              <a:t>DoNBDV</a:t>
            </a:r>
            <a:r>
              <a:rPr lang="en-US" altLang="zh-CN" dirty="0" smtClean="0"/>
              <a:t> and VSP are unified</a:t>
            </a:r>
          </a:p>
          <a:p>
            <a:pPr lvl="2"/>
            <a:endParaRPr lang="en-US" altLang="zh-CN" dirty="0" smtClean="0"/>
          </a:p>
          <a:p>
            <a:r>
              <a:rPr lang="en-US" altLang="zh-CN" dirty="0" smtClean="0"/>
              <a:t>Remove line buffer for NBDV and VSP mode flag</a:t>
            </a:r>
          </a:p>
          <a:p>
            <a:pPr lvl="1"/>
            <a:r>
              <a:rPr lang="en-US" altLang="zh-CN" dirty="0" smtClean="0"/>
              <a:t>No overall BD-rate change</a:t>
            </a:r>
          </a:p>
          <a:p>
            <a:pPr lvl="1"/>
            <a:r>
              <a:rPr lang="en-US" altLang="zh-CN" dirty="0" smtClean="0"/>
              <a:t>Line buffer (9K bits) for NBDV and VSP mode flag are removed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15903</TotalTime>
  <Words>341</Words>
  <Application>Microsoft Office PowerPoint</Application>
  <PresentationFormat>On-screen Show (4:3)</PresentationFormat>
  <Paragraphs>76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JCT3V-F0111: CE1.h : Simplified view synthesis prediction</vt:lpstr>
      <vt:lpstr>Overall Summary</vt:lpstr>
      <vt:lpstr>Depth Data Accessed by DoNBDV and VSP</vt:lpstr>
      <vt:lpstr>Proposed Unification of the Depth Data Accessed by DoNBDV and VSP</vt:lpstr>
      <vt:lpstr>Simulation Results</vt:lpstr>
      <vt:lpstr> Remove the Line Buffer for NBDV and VSP Flag  </vt:lpstr>
      <vt:lpstr>Simulation Results</vt:lpstr>
      <vt:lpstr>Simulation 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2011</cp:revision>
  <dcterms:created xsi:type="dcterms:W3CDTF">2008-02-20T09:40:59Z</dcterms:created>
  <dcterms:modified xsi:type="dcterms:W3CDTF">2013-10-23T03:02:22Z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1787525122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865917337</vt:i4>
  </property>
</Properties>
</file>