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7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35" r:id="rId3"/>
    <p:sldId id="436" r:id="rId4"/>
    <p:sldId id="446" r:id="rId5"/>
    <p:sldId id="437" r:id="rId6"/>
    <p:sldId id="447" r:id="rId7"/>
    <p:sldId id="439" r:id="rId8"/>
    <p:sldId id="445" r:id="rId9"/>
    <p:sldId id="444" r:id="rId10"/>
    <p:sldId id="434" r:id="rId11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79" d="100"/>
          <a:sy n="79" d="100"/>
        </p:scale>
        <p:origin x="-10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JCT3V-F0109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Geneva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US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25 Oct. – 1 Nov.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JCT3V-F0109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4" y="2673350"/>
            <a:ext cx="8145834" cy="1441450"/>
          </a:xfrm>
        </p:spPr>
        <p:txBody>
          <a:bodyPr/>
          <a:lstStyle/>
          <a:p>
            <a:r>
              <a:rPr lang="en-CA" dirty="0" smtClean="0"/>
              <a:t>JCT3V-F0109</a:t>
            </a:r>
            <a:br>
              <a:rPr lang="en-CA" dirty="0" smtClean="0"/>
            </a:br>
            <a:r>
              <a:rPr lang="en-CA" dirty="0" smtClean="0"/>
              <a:t>CE1.h related: </a:t>
            </a:r>
            <a:r>
              <a:rPr lang="en-US" dirty="0" smtClean="0"/>
              <a:t>A simplified block partitioning method for view synthesis prediction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1" y="4536093"/>
            <a:ext cx="8246719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Xianguo Zhang, 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3950"/>
            <a:ext cx="8748464" cy="4954588"/>
          </a:xfrm>
        </p:spPr>
        <p:txBody>
          <a:bodyPr/>
          <a:lstStyle/>
          <a:p>
            <a:r>
              <a:rPr lang="en-US" dirty="0" smtClean="0"/>
              <a:t>The Problem</a:t>
            </a:r>
          </a:p>
          <a:p>
            <a:pPr lvl="1"/>
            <a:r>
              <a:rPr lang="en-US" dirty="0" smtClean="0"/>
              <a:t>In the current view synthesis prediction(VSP), </a:t>
            </a:r>
            <a:r>
              <a:rPr lang="en-CA" dirty="0" smtClean="0"/>
              <a:t>the partition size (4x8 or 8x4) is determined for </a:t>
            </a:r>
            <a:r>
              <a:rPr lang="en-US" dirty="0" smtClean="0"/>
              <a:t>each </a:t>
            </a:r>
            <a:r>
              <a:rPr lang="en-CA" dirty="0" smtClean="0"/>
              <a:t>8x8 block in a PU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CA" dirty="0" smtClean="0"/>
              <a:t>It is proposed to determine the partition size only once for a PU</a:t>
            </a:r>
            <a:r>
              <a:rPr lang="en-US" dirty="0" smtClean="0"/>
              <a:t>.</a:t>
            </a:r>
            <a:endParaRPr lang="en-CA" dirty="0" smtClean="0"/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No BD-rate loss for the synthesized views.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US" dirty="0" smtClean="0"/>
              <a:t>In VSP, </a:t>
            </a:r>
            <a:r>
              <a:rPr lang="en-CA" dirty="0" smtClean="0"/>
              <a:t>the partition size (4x8 or 8x4) is determined for </a:t>
            </a:r>
            <a:r>
              <a:rPr lang="en-US" dirty="0" smtClean="0"/>
              <a:t>each </a:t>
            </a:r>
            <a:r>
              <a:rPr lang="en-CA" dirty="0" smtClean="0"/>
              <a:t>8x8 block in a PU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Case 1: </a:t>
            </a:r>
            <a:r>
              <a:rPr lang="en-US" dirty="0" err="1" smtClean="0"/>
              <a:t>horSplitFlag</a:t>
            </a:r>
            <a:r>
              <a:rPr lang="en-US" dirty="0" smtClean="0"/>
              <a:t> =1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8x4 partition is used for the current 8x8 block</a:t>
            </a:r>
          </a:p>
          <a:p>
            <a:pPr lvl="2"/>
            <a:r>
              <a:rPr lang="en-US" dirty="0" smtClean="0"/>
              <a:t>Case 2: </a:t>
            </a:r>
            <a:r>
              <a:rPr lang="en-US" dirty="0" err="1" smtClean="0"/>
              <a:t>horSplitFlag</a:t>
            </a:r>
            <a:r>
              <a:rPr lang="en-US" dirty="0" smtClean="0"/>
              <a:t> =0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4x8 partition is used for the current 8x8 block</a:t>
            </a:r>
          </a:p>
          <a:p>
            <a:pPr lvl="2"/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139814" y="2033553"/>
            <a:ext cx="73247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horSplitFlag</a:t>
            </a:r>
            <a:r>
              <a:rPr lang="en-US" sz="1600" dirty="0" smtClean="0"/>
              <a:t> = ( </a:t>
            </a:r>
            <a:r>
              <a:rPr lang="en-US" sz="1600" dirty="0" err="1" smtClean="0"/>
              <a:t>refDepPels</a:t>
            </a:r>
            <a:r>
              <a:rPr lang="en-US" sz="1600" dirty="0" smtClean="0"/>
              <a:t>[ xP0 ][ yP0 ] &gt;  </a:t>
            </a:r>
            <a:r>
              <a:rPr lang="en-US" sz="1600" dirty="0" err="1" smtClean="0"/>
              <a:t>refDepPels</a:t>
            </a:r>
            <a:r>
              <a:rPr lang="en-US" sz="1600" dirty="0" smtClean="0"/>
              <a:t>[ xP1 ][ yP1 ] )</a:t>
            </a:r>
            <a:br>
              <a:rPr lang="en-US" sz="1600" dirty="0" smtClean="0"/>
            </a:br>
            <a:r>
              <a:rPr lang="en-US" sz="1600" dirty="0" smtClean="0"/>
              <a:t>	  = =  ( </a:t>
            </a:r>
            <a:r>
              <a:rPr lang="en-US" sz="1600" dirty="0" err="1" smtClean="0"/>
              <a:t>refDepPels</a:t>
            </a:r>
            <a:r>
              <a:rPr lang="en-US" sz="1600" dirty="0" smtClean="0"/>
              <a:t>[ xP1 ][ yP0 ] &gt; </a:t>
            </a:r>
            <a:r>
              <a:rPr lang="en-US" sz="1600" dirty="0" err="1" smtClean="0"/>
              <a:t>refDepPels</a:t>
            </a:r>
            <a:r>
              <a:rPr lang="en-US" sz="1600" dirty="0" smtClean="0"/>
              <a:t>[ xP0 ][ yP1] ), </a:t>
            </a:r>
          </a:p>
          <a:p>
            <a:r>
              <a:rPr lang="en-US" sz="1600" i="1" dirty="0" smtClean="0"/>
              <a:t>where (xP0,yP0), (xP1,yP0), (xP1,yP1) and (xP0,yP1) are four corner positions of </a:t>
            </a:r>
            <a:r>
              <a:rPr lang="en-CA" sz="1600" i="1" dirty="0" smtClean="0"/>
              <a:t>the corresponding virtual depth </a:t>
            </a:r>
            <a:r>
              <a:rPr lang="en-US" sz="1600" dirty="0" err="1" smtClean="0"/>
              <a:t>refDepPels</a:t>
            </a:r>
            <a:r>
              <a:rPr lang="en-US" sz="1600" dirty="0" smtClean="0"/>
              <a:t> </a:t>
            </a:r>
            <a:r>
              <a:rPr lang="en-CA" sz="1600" i="1" dirty="0" smtClean="0"/>
              <a:t>for the current PU</a:t>
            </a:r>
          </a:p>
          <a:p>
            <a:endParaRPr lang="en-CA" sz="16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 smtClean="0"/>
              <a:t>The determination process is invoked several times for a PU when the PU size is larger than 8x8. </a:t>
            </a:r>
          </a:p>
          <a:p>
            <a:pPr lvl="1"/>
            <a:r>
              <a:rPr lang="en-CA" dirty="0" smtClean="0"/>
              <a:t>The </a:t>
            </a:r>
            <a:r>
              <a:rPr lang="en-CA" dirty="0" smtClean="0"/>
              <a:t>determination process will be invoked 64 </a:t>
            </a:r>
            <a:r>
              <a:rPr lang="en-CA" dirty="0" smtClean="0"/>
              <a:t>times 64x64 PU.</a:t>
            </a:r>
            <a:endParaRPr lang="en-US" dirty="0" smtClean="0"/>
          </a:p>
          <a:p>
            <a:pPr lvl="0"/>
            <a:r>
              <a:rPr lang="en-CA" dirty="0" smtClean="0"/>
              <a:t>To avoid the </a:t>
            </a:r>
            <a:r>
              <a:rPr lang="en-CA" dirty="0" smtClean="0"/>
              <a:t>switch between depth </a:t>
            </a:r>
            <a:r>
              <a:rPr lang="en-CA" dirty="0" smtClean="0"/>
              <a:t>and </a:t>
            </a:r>
            <a:r>
              <a:rPr lang="en-CA" dirty="0" smtClean="0"/>
              <a:t>texture access, it is a </a:t>
            </a:r>
            <a:r>
              <a:rPr lang="en-CA" dirty="0" smtClean="0"/>
              <a:t>common-used </a:t>
            </a:r>
            <a:r>
              <a:rPr lang="en-CA" dirty="0" smtClean="0"/>
              <a:t>implementation to store the flags indentifying the partition for </a:t>
            </a:r>
            <a:r>
              <a:rPr lang="en-CA" dirty="0" smtClean="0"/>
              <a:t>8x8 blocks. </a:t>
            </a:r>
            <a:endParaRPr lang="en-US" dirty="0" smtClean="0"/>
          </a:p>
          <a:p>
            <a:r>
              <a:rPr lang="en-CA" dirty="0" smtClean="0"/>
              <a:t>The texture memory </a:t>
            </a:r>
            <a:r>
              <a:rPr lang="en-CA" dirty="0" smtClean="0"/>
              <a:t>access </a:t>
            </a:r>
            <a:r>
              <a:rPr lang="en-CA" dirty="0" smtClean="0"/>
              <a:t>is </a:t>
            </a:r>
            <a:r>
              <a:rPr lang="en-CA" dirty="0" smtClean="0"/>
              <a:t>irregular over a PU, which is unfriendly to paralleling process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100" b="0" i="0" u="none" strike="noStrike" cap="none" normalizeH="0" baseline="0" smtClean="0" bmk="OLE_LINK158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      </a:t>
            </a:r>
            <a:endParaRPr kumimoji="0" lang="en-US" altLang="zh-TW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2300" y="5045815"/>
            <a:ext cx="2299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example for 32x32 PU</a:t>
            </a:r>
            <a:endParaRPr lang="en-US" dirty="0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4435541"/>
            <a:ext cx="2662254" cy="241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ight Arrow 11"/>
          <p:cNvSpPr/>
          <p:nvPr/>
        </p:nvSpPr>
        <p:spPr>
          <a:xfrm>
            <a:off x="2786050" y="5143512"/>
            <a:ext cx="78581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042988"/>
            <a:ext cx="850252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Determine the partition size only once for a PU.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err="1" smtClean="0"/>
              <a:t>horSplitFlag</a:t>
            </a:r>
            <a:r>
              <a:rPr lang="en-CA" sz="2000" dirty="0" smtClean="0"/>
              <a:t> = (( </a:t>
            </a:r>
            <a:r>
              <a:rPr lang="en-CA" sz="2000" dirty="0" err="1" smtClean="0"/>
              <a:t>refDepPels</a:t>
            </a:r>
            <a:r>
              <a:rPr lang="en-CA" sz="2000" dirty="0" smtClean="0"/>
              <a:t>[LT] &gt; </a:t>
            </a:r>
            <a:r>
              <a:rPr lang="en-CA" sz="2000" dirty="0" err="1" smtClean="0"/>
              <a:t>refDepPels</a:t>
            </a:r>
            <a:r>
              <a:rPr lang="en-CA" sz="2000" dirty="0" smtClean="0"/>
              <a:t>[RB] ) = = ( </a:t>
            </a:r>
            <a:r>
              <a:rPr lang="en-CA" sz="2000" dirty="0" err="1" smtClean="0"/>
              <a:t>refDepPels</a:t>
            </a:r>
            <a:r>
              <a:rPr lang="en-CA" sz="2000" dirty="0" smtClean="0"/>
              <a:t>[RT] &gt; </a:t>
            </a:r>
            <a:r>
              <a:rPr lang="en-CA" sz="2000" dirty="0" err="1" smtClean="0"/>
              <a:t>refDepPels</a:t>
            </a:r>
            <a:r>
              <a:rPr lang="en-CA" sz="2000" dirty="0" smtClean="0"/>
              <a:t>[LB] ))</a:t>
            </a:r>
            <a:r>
              <a:rPr lang="en-US" sz="2000" dirty="0" smtClean="0"/>
              <a:t>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3583" y="3152458"/>
            <a:ext cx="4210110" cy="2926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042988"/>
            <a:ext cx="8502526" cy="5035550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sz="2400" dirty="0" smtClean="0"/>
              <a:t>Partitioning structure is regular over a PU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US" sz="2200" dirty="0" smtClean="0"/>
              <a:t>Take 32x32 PU as example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 cstate="print"/>
          <a:srcRect t="1984"/>
          <a:stretch>
            <a:fillRect/>
          </a:stretch>
        </p:blipFill>
        <p:spPr bwMode="auto">
          <a:xfrm>
            <a:off x="928662" y="2214554"/>
            <a:ext cx="7181396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dirty="0" smtClean="0"/>
              <a:t>The simplification does not cause BD-rate loss.</a:t>
            </a:r>
          </a:p>
          <a:p>
            <a:r>
              <a:rPr lang="en-US" dirty="0" smtClean="0"/>
              <a:t>Cross-checked by Samsung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7" name="TextBox 6"/>
          <p:cNvSpPr txBox="1"/>
          <p:nvPr/>
        </p:nvSpPr>
        <p:spPr>
          <a:xfrm>
            <a:off x="755576" y="1944414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CTC</a:t>
            </a:r>
            <a:endParaRPr lang="en-US" dirty="0"/>
          </a:p>
        </p:txBody>
      </p:sp>
      <p:pic>
        <p:nvPicPr>
          <p:cNvPr id="624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6693" y="2406079"/>
            <a:ext cx="8669804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(Cont.)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6" name="TextBox 5"/>
          <p:cNvSpPr txBox="1"/>
          <p:nvPr/>
        </p:nvSpPr>
        <p:spPr>
          <a:xfrm>
            <a:off x="524013" y="1042988"/>
            <a:ext cx="4976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Complexity Analysis</a:t>
            </a:r>
            <a:endParaRPr lang="en-US" dirty="0"/>
          </a:p>
        </p:txBody>
      </p:sp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71618"/>
            <a:ext cx="8733876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964" y="4286280"/>
            <a:ext cx="6159052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sz="2400" dirty="0" smtClean="0"/>
              <a:t>Determine the partition size only once for a PU</a:t>
            </a:r>
            <a:r>
              <a:rPr lang="en-US" sz="2400" dirty="0" smtClean="0">
                <a:solidFill>
                  <a:srgbClr val="000000"/>
                </a:solidFill>
                <a:cs typeface="+mn-cs"/>
              </a:rPr>
              <a:t>.</a:t>
            </a:r>
          </a:p>
          <a:p>
            <a:r>
              <a:rPr lang="en-US" dirty="0" smtClean="0"/>
              <a:t>No loss for the synthesized views</a:t>
            </a:r>
          </a:p>
          <a:p>
            <a:r>
              <a:rPr lang="en-US" dirty="0" smtClean="0"/>
              <a:t>Suggest to be adopted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16992</TotalTime>
  <Words>308</Words>
  <Application>Microsoft Office PowerPoint</Application>
  <PresentationFormat>On-screen Show (4:3)</PresentationFormat>
  <Paragraphs>57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JCT3V-F0109 CE1.h related: A simplified block partitioning method for view synthesis prediction in 3D-HEVC</vt:lpstr>
      <vt:lpstr>Overall Summary</vt:lpstr>
      <vt:lpstr>The problem</vt:lpstr>
      <vt:lpstr>The problem (Cont.)</vt:lpstr>
      <vt:lpstr>Proposed</vt:lpstr>
      <vt:lpstr>Proposed (Cont.)</vt:lpstr>
      <vt:lpstr>Results</vt:lpstr>
      <vt:lpstr>Results (Cont.)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MTK05942 - Xianguo Zhang (张贤国)</cp:lastModifiedBy>
  <cp:revision>1965</cp:revision>
  <dcterms:created xsi:type="dcterms:W3CDTF">2008-02-20T09:40:59Z</dcterms:created>
  <dcterms:modified xsi:type="dcterms:W3CDTF">2013-10-18T07:41:00Z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421518073</vt:i4>
  </property>
  <property fmtid="{D5CDD505-2E9C-101B-9397-08002B2CF9AE}" pid="3" name="_NewReviewCycle">
    <vt:lpwstr/>
  </property>
  <property fmtid="{D5CDD505-2E9C-101B-9397-08002B2CF9AE}" pid="4" name="_EmailSubject">
    <vt:lpwstr>PPT for SVSP.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1018104215</vt:i4>
  </property>
</Properties>
</file>