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435" r:id="rId3"/>
    <p:sldId id="436" r:id="rId4"/>
    <p:sldId id="437" r:id="rId5"/>
    <p:sldId id="439" r:id="rId6"/>
    <p:sldId id="445" r:id="rId7"/>
    <p:sldId id="446" r:id="rId8"/>
    <p:sldId id="447" r:id="rId9"/>
    <p:sldId id="448" r:id="rId10"/>
    <p:sldId id="444" r:id="rId11"/>
    <p:sldId id="434" r:id="rId12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601" autoAdjust="0"/>
  </p:normalViewPr>
  <p:slideViewPr>
    <p:cSldViewPr snapToObjects="1">
      <p:cViewPr varScale="1">
        <p:scale>
          <a:sx n="80" d="100"/>
          <a:sy n="80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JCT3V-F0106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Geneva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25 Oct. – 1 Nov. 2013</a:t>
            </a:r>
            <a:endParaRPr lang="en-US" altLang="zh-TW" sz="7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JCT3V-F0106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JCT3V-F0106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3D-CE2: Results on a simplified DV derivation method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CA" dirty="0" smtClean="0"/>
              <a:t>A simplified DV derivation method in 3D-HEVC is proposed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Reduce the complexity of DV-MCP significantly while keeping its </a:t>
            </a:r>
            <a:r>
              <a:rPr lang="en-US" smtClean="0"/>
              <a:t>neighboring block based </a:t>
            </a:r>
            <a:r>
              <a:rPr lang="en-US" dirty="0" smtClean="0"/>
              <a:t>feature.</a:t>
            </a:r>
          </a:p>
          <a:p>
            <a:r>
              <a:rPr lang="en-US" dirty="0" smtClean="0"/>
              <a:t>No BD-rate loss in CTC and BVSP off case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DV derivation is quite complex in the current 3D-HEVC.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Simplify the DV derivation procedure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Cause no BD-rate loss in the common test condition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8508108" cy="4954588"/>
          </a:xfrm>
        </p:spPr>
        <p:txBody>
          <a:bodyPr/>
          <a:lstStyle/>
          <a:p>
            <a:r>
              <a:rPr lang="en-US" sz="2000" dirty="0" smtClean="0"/>
              <a:t>DV-MCP method is applied in the DV derivation process when no DV can be found from any neighboring blocks.</a:t>
            </a:r>
          </a:p>
          <a:p>
            <a:pPr lvl="1"/>
            <a:r>
              <a:rPr lang="en-US" sz="1600" dirty="0" smtClean="0"/>
              <a:t>Two spatial neighboring blocks are checked to identify if it is a DV-MCP block.</a:t>
            </a:r>
          </a:p>
          <a:p>
            <a:pPr lvl="1"/>
            <a:r>
              <a:rPr lang="en-US" sz="1600" dirty="0" smtClean="0"/>
              <a:t>DV-MCP block is defined as a block which is coded in merge mode using inter-view motion vector prediction.</a:t>
            </a:r>
          </a:p>
          <a:p>
            <a:pPr lvl="1"/>
            <a:r>
              <a:rPr lang="en-US" sz="1600" dirty="0" smtClean="0"/>
              <a:t>The current block can inherit the derived DV (refined) from a DV-MCP block.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043608" y="3320460"/>
          <a:ext cx="2880320" cy="3360374"/>
        </p:xfrm>
        <a:graphic>
          <a:graphicData uri="http://schemas.openxmlformats.org/presentationml/2006/ole">
            <p:oleObj spid="_x0000_s10244" name="Visio" r:id="rId4" imgW="2482596" imgH="2903934" progId="Visio.Drawing.11">
              <p:embed/>
            </p:oleObj>
          </a:graphicData>
        </a:graphic>
      </p:graphicFrame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5076056" y="3784253"/>
          <a:ext cx="2448272" cy="2448272"/>
        </p:xfrm>
        <a:graphic>
          <a:graphicData uri="http://schemas.openxmlformats.org/presentationml/2006/ole">
            <p:oleObj spid="_x0000_s10246" name="Visio" r:id="rId5" imgW="2194560" imgH="219456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042988"/>
            <a:ext cx="6048672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Simplify the DV derivation procedure while keeping its neighboring block based feature </a:t>
            </a:r>
            <a:endParaRPr lang="en-US" kern="1200" dirty="0" smtClean="0">
              <a:latin typeface="Arial" charset="0"/>
              <a:ea typeface="SimHei" pitchFamily="2" charset="-122"/>
            </a:endParaRP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DV-MCP checking is omitted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The current block can inherit the NBDV of a neighboring block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000" dirty="0" smtClean="0"/>
              <a:t>A neighboring block is available when it is non-intra coded and in the same LCU-row with the current CU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The storage for DV-MCP can all be removed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6228184" y="1257682"/>
          <a:ext cx="2880320" cy="3545009"/>
        </p:xfrm>
        <a:graphic>
          <a:graphicData uri="http://schemas.openxmlformats.org/presentationml/2006/ole">
            <p:oleObj spid="_x0000_s8194" name="Visio" r:id="rId4" imgW="2518600" imgH="302437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465931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1129754"/>
            <a:ext cx="8934575" cy="5035550"/>
          </a:xfrm>
        </p:spPr>
        <p:txBody>
          <a:bodyPr/>
          <a:lstStyle/>
          <a:p>
            <a:r>
              <a:rPr lang="en-US" dirty="0" smtClean="0"/>
              <a:t>The simplification does not cause a BD-rate loss in CTC.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20" y="1853803"/>
            <a:ext cx="8893377" cy="337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Achieve 0.1% bit-rate saving in the BVSP off case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8820472" cy="3347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comparison, the performance is similar when </a:t>
            </a:r>
            <a:r>
              <a:rPr lang="en-US" dirty="0" err="1" smtClean="0"/>
              <a:t>DoNBDV</a:t>
            </a:r>
            <a:r>
              <a:rPr lang="en-US" dirty="0" smtClean="0"/>
              <a:t> instead of NBDV is inherited from an available neighboring block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169" y="2492896"/>
            <a:ext cx="8727311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9" y="1123950"/>
            <a:ext cx="8358510" cy="4954588"/>
          </a:xfrm>
        </p:spPr>
        <p:txBody>
          <a:bodyPr/>
          <a:lstStyle/>
          <a:p>
            <a:r>
              <a:rPr lang="en-US" dirty="0" smtClean="0"/>
              <a:t>As a further simplification, the current block only inherits the NBDV from one available neighboring block L</a:t>
            </a:r>
          </a:p>
          <a:p>
            <a:r>
              <a:rPr lang="en-US" dirty="0" smtClean="0"/>
              <a:t>CTC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916" y="2564904"/>
            <a:ext cx="8759572" cy="332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BVSP off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916832"/>
            <a:ext cx="891703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17522</TotalTime>
  <Words>299</Words>
  <Application>Microsoft Office PowerPoint</Application>
  <PresentationFormat>全屏显示(4:3)</PresentationFormat>
  <Paragraphs>53</Paragraphs>
  <Slides>11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Corporate ppt templatel_Confidential A</vt:lpstr>
      <vt:lpstr>Visio</vt:lpstr>
      <vt:lpstr>JCT3V-F0106 3D-CE2: Results on a simplified DV derivation method</vt:lpstr>
      <vt:lpstr>Overall Summary</vt:lpstr>
      <vt:lpstr>The problem</vt:lpstr>
      <vt:lpstr>Proposed</vt:lpstr>
      <vt:lpstr>Results</vt:lpstr>
      <vt:lpstr>Results</vt:lpstr>
      <vt:lpstr>Results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Kai Zhang</cp:lastModifiedBy>
  <cp:revision>1916</cp:revision>
  <dcterms:created xsi:type="dcterms:W3CDTF">2008-02-20T09:40:59Z</dcterms:created>
  <dcterms:modified xsi:type="dcterms:W3CDTF">2013-10-18T07:07:08Z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