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7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6" r:id="rId2"/>
    <p:sldId id="435" r:id="rId3"/>
    <p:sldId id="436" r:id="rId4"/>
    <p:sldId id="437" r:id="rId5"/>
    <p:sldId id="444" r:id="rId6"/>
    <p:sldId id="434" r:id="rId7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80" d="100"/>
          <a:sy n="8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JCT3V-F0044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</a:t>
            </a:r>
            <a:r>
              <a:rPr lang="en-US" altLang="zh-TW" sz="1400" dirty="0" smtClean="0">
                <a:ea typeface="SimHei" pitchFamily="2" charset="-122"/>
              </a:rPr>
              <a:t>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Geneva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23 Oct. – 1 Nov. 2013</a:t>
            </a:r>
            <a:endParaRPr lang="en-US" altLang="zh-TW" sz="6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JCT3V-F0044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4" y="2673350"/>
            <a:ext cx="8145834" cy="1441450"/>
          </a:xfrm>
        </p:spPr>
        <p:txBody>
          <a:bodyPr/>
          <a:lstStyle/>
          <a:p>
            <a:r>
              <a:rPr lang="en-CA" dirty="0" smtClean="0"/>
              <a:t>JCT3V-F0044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3D/MV-HEVC HLS: HEVC compatible slice segment header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806489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smtClean="0"/>
              <a:t>Xianguo Zhang,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</a:t>
            </a:r>
            <a:r>
              <a:rPr lang="en-US" sz="2000" dirty="0" smtClean="0"/>
              <a:t>Lin, </a:t>
            </a:r>
            <a:r>
              <a:rPr lang="en-US" sz="2000" dirty="0" smtClean="0"/>
              <a:t>Shawmin </a:t>
            </a:r>
            <a:r>
              <a:rPr lang="en-US" sz="2000" dirty="0" smtClean="0"/>
              <a:t>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An </a:t>
            </a:r>
            <a:r>
              <a:rPr lang="en-US" dirty="0" smtClean="0"/>
              <a:t>HEVC conformance decoder will fail to parse SSH in 3D-HEVC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GB" dirty="0" smtClean="0"/>
              <a:t>Move </a:t>
            </a:r>
            <a:r>
              <a:rPr lang="en-GB" dirty="0" smtClean="0"/>
              <a:t>syntax elements related to 3D-HEVC from slice segment header to slice segment header </a:t>
            </a:r>
            <a:r>
              <a:rPr lang="en-GB" dirty="0" smtClean="0"/>
              <a:t>extension</a:t>
            </a:r>
          </a:p>
          <a:p>
            <a:pPr lvl="1"/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3D-HEVC, </a:t>
            </a:r>
            <a:r>
              <a:rPr lang="en-US" dirty="0" smtClean="0"/>
              <a:t>some syntax elements related to </a:t>
            </a:r>
            <a:r>
              <a:rPr lang="en-GB" dirty="0" smtClean="0"/>
              <a:t>3D-HEVC are signalled in the slice segment header (SSH</a:t>
            </a:r>
            <a:r>
              <a:rPr lang="en-GB" dirty="0" smtClean="0"/>
              <a:t>)</a:t>
            </a:r>
          </a:p>
          <a:p>
            <a:pPr lvl="1"/>
            <a:r>
              <a:rPr lang="en-US" dirty="0" err="1" smtClean="0"/>
              <a:t>MvHevcCompatibilityFlag</a:t>
            </a:r>
            <a:r>
              <a:rPr lang="en-US" dirty="0" smtClean="0"/>
              <a:t> is set equal to (!vps_extension2_flag). </a:t>
            </a:r>
            <a:endParaRPr lang="en-US" dirty="0" smtClean="0"/>
          </a:p>
          <a:p>
            <a:pPr lvl="1"/>
            <a:r>
              <a:rPr lang="en-US" dirty="0" smtClean="0"/>
              <a:t>vps_extension2_flag </a:t>
            </a:r>
            <a:r>
              <a:rPr lang="en-US" dirty="0" smtClean="0"/>
              <a:t>is signaled in the video parameter set in 3D-HEVC but not in HEVC </a:t>
            </a:r>
            <a:endParaRPr lang="en-US" dirty="0" smtClean="0"/>
          </a:p>
          <a:p>
            <a:pPr lvl="1"/>
            <a:r>
              <a:rPr lang="en-US" dirty="0" smtClean="0"/>
              <a:t>An </a:t>
            </a:r>
            <a:r>
              <a:rPr lang="en-US" dirty="0" smtClean="0"/>
              <a:t>HEVC conformance decoder will fail to parse SSH in 3D-HEVC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899592" y="3356992"/>
          <a:ext cx="7632848" cy="3299846"/>
        </p:xfrm>
        <a:graphic>
          <a:graphicData uri="http://schemas.openxmlformats.org/drawingml/2006/table">
            <a:tbl>
              <a:tblPr/>
              <a:tblGrid>
                <a:gridCol w="6663918"/>
                <a:gridCol w="968930"/>
              </a:tblGrid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slice_segment_header(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093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	if( ( weighted_pred_flag   &amp;&amp;  slice_type  = =  P )  | |</a:t>
                      </a:r>
                      <a:b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		( weighted_bipred_flag  &amp;&amp;  slice_type  = =  B )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		pred_weight_table( 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else if( layer_id  &amp;&amp;  !MvHevcCompatibilityFlag 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00FFFF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slice_ic_enable_flag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if( slice_ic_enable_flag</a:t>
                      </a: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00FFFF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slice_ic_disable_merge_zero_idx_flag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00FFFF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US" sz="1400" b="1">
                          <a:latin typeface="Times New Roman"/>
                          <a:ea typeface="宋体"/>
                          <a:cs typeface="Times New Roman"/>
                        </a:rPr>
                        <a:t>five_minus_max_num_merge_cand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    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45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宋体"/>
                          <a:cs typeface="Times New Roman"/>
                        </a:rPr>
                        <a:t>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78497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Signal syntax </a:t>
            </a:r>
            <a:r>
              <a:rPr lang="en-US" sz="2400" dirty="0" smtClean="0"/>
              <a:t>elements related to </a:t>
            </a:r>
            <a:r>
              <a:rPr lang="en-GB" sz="2400" dirty="0" smtClean="0"/>
              <a:t>3D-HEVC in slice segment header extension (SSHE) instead of </a:t>
            </a:r>
            <a:r>
              <a:rPr lang="en-GB" sz="2400" dirty="0" smtClean="0"/>
              <a:t>SSH</a:t>
            </a:r>
            <a:endParaRPr lang="en-US" sz="2200" dirty="0" smtClean="0"/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GB" sz="2000" dirty="0" smtClean="0"/>
              <a:t>SSH in 3D-HEVC keeps the same as that in HEVC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GB" sz="2000" dirty="0" smtClean="0"/>
              <a:t>SSH in 3D-HEVC can be parsed by an HEVC conformance </a:t>
            </a:r>
            <a:r>
              <a:rPr lang="en-GB" sz="2000" dirty="0" smtClean="0"/>
              <a:t>decoder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GB" sz="2000" dirty="0" smtClean="0"/>
              <a:t>SSH coding/parsing module in HEVC can be reused by 3D-HEVC</a:t>
            </a:r>
            <a:endParaRPr lang="en-GB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22300" y="3501002"/>
          <a:ext cx="8059738" cy="3240366"/>
        </p:xfrm>
        <a:graphic>
          <a:graphicData uri="http://schemas.openxmlformats.org/drawingml/2006/table">
            <a:tbl>
              <a:tblPr/>
              <a:tblGrid>
                <a:gridCol w="7041713"/>
                <a:gridCol w="1018025"/>
              </a:tblGrid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slice_segment_header_extension( )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		…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12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if( !( weighted_pred_flag  &amp;&amp;  slice_type  = =  P ) &amp;&amp;</a:t>
                      </a:r>
                      <a:b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!( weighted_bipred_flag &amp;&amp;  slice_type  = =  B ) &amp;&amp;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  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layer_id  &amp;&amp;  !MvHevcCompatibilityFlag 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6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  {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slice_ic_enable_flag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6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if( slice_ic_enable_flag</a:t>
                      </a: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slice_ic_disable_merge_zero_idx_flag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       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FFFF00"/>
                        </a:highlight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    …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60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4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</a:t>
            </a:r>
            <a:r>
              <a:rPr lang="en-US" sz="2400" dirty="0" smtClean="0"/>
              <a:t>HEVC compatible SSH signaling method is proposed in </a:t>
            </a:r>
            <a:r>
              <a:rPr lang="en-US" sz="2400" dirty="0" smtClean="0"/>
              <a:t>3D-HEVC</a:t>
            </a:r>
            <a:endParaRPr lang="en-US" dirty="0" smtClean="0"/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16932</TotalTime>
  <Words>203</Words>
  <Application>Microsoft Office PowerPoint</Application>
  <PresentationFormat>全屏显示(4:3)</PresentationFormat>
  <Paragraphs>60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Corporate ppt templatel_Confidential A</vt:lpstr>
      <vt:lpstr>JCT3V-F0044 3D/MV-HEVC HLS: HEVC compatible slice segment header in 3D-HEVC</vt:lpstr>
      <vt:lpstr>Overall Summary</vt:lpstr>
      <vt:lpstr>The problem</vt:lpstr>
      <vt:lpstr>Proposed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1953</cp:revision>
  <dcterms:created xsi:type="dcterms:W3CDTF">2008-02-20T09:40:59Z</dcterms:created>
  <dcterms:modified xsi:type="dcterms:W3CDTF">2013-10-14T07:09:16Z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