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Override1.xml" ContentType="application/vnd.openxmlformats-officedocument.themeOverride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56" r:id="rId2"/>
    <p:sldId id="286" r:id="rId3"/>
    <p:sldId id="296" r:id="rId4"/>
    <p:sldId id="297" r:id="rId5"/>
    <p:sldId id="309" r:id="rId6"/>
    <p:sldId id="299" r:id="rId7"/>
    <p:sldId id="310" r:id="rId8"/>
    <p:sldId id="311" r:id="rId9"/>
    <p:sldId id="303" r:id="rId10"/>
    <p:sldId id="305" r:id="rId11"/>
    <p:sldId id="314" r:id="rId12"/>
    <p:sldId id="302" r:id="rId13"/>
    <p:sldId id="298" r:id="rId14"/>
  </p:sldIdLst>
  <p:sldSz cx="9144000" cy="6858000" type="screen4x3"/>
  <p:notesSz cx="6797675" cy="9926638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F153"/>
    <a:srgbClr val="00C8F0"/>
    <a:srgbClr val="7BCBF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F2DE63D5-997A-4646-A377-4702673A728D}" styleName="淡色スタイル 2 - アクセント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中間スタイル 2 - アクセント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16DA210-FB5B-4158-B5E0-FEB733F419BA}" styleName="スタイル (淡色)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041" autoAdjust="0"/>
    <p:restoredTop sz="77654" autoAdjust="0"/>
  </p:normalViewPr>
  <p:slideViewPr>
    <p:cSldViewPr>
      <p:cViewPr>
        <p:scale>
          <a:sx n="75" d="100"/>
          <a:sy n="75" d="100"/>
        </p:scale>
        <p:origin x="54" y="53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image" Target="../media/image3.e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image" Target="../media/image8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5862" cy="497333"/>
          </a:xfrm>
          <a:prstGeom prst="rect">
            <a:avLst/>
          </a:prstGeom>
        </p:spPr>
        <p:txBody>
          <a:bodyPr vert="horz" lIns="91432" tIns="45716" rIns="91432" bIns="45716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50294" y="1"/>
            <a:ext cx="2945862" cy="497333"/>
          </a:xfrm>
          <a:prstGeom prst="rect">
            <a:avLst/>
          </a:prstGeom>
        </p:spPr>
        <p:txBody>
          <a:bodyPr vert="horz" lIns="91432" tIns="45716" rIns="91432" bIns="45716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4F411214-10D1-4335-B5EF-095B376D528C}" type="datetimeFigureOut">
              <a:rPr lang="ja-JP" altLang="en-US"/>
              <a:pPr>
                <a:defRPr/>
              </a:pPr>
              <a:t>2013/10/22</a:t>
            </a:fld>
            <a:endParaRPr lang="ja-JP" altLang="en-US" dirty="0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2" tIns="45716" rIns="91432" bIns="45716" rtlCol="0" anchor="ctr"/>
          <a:lstStyle/>
          <a:p>
            <a:pPr lvl="0"/>
            <a:endParaRPr lang="ja-JP" altLang="en-US" noProof="0" dirty="0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79464" y="4714653"/>
            <a:ext cx="5438748" cy="4466756"/>
          </a:xfrm>
          <a:prstGeom prst="rect">
            <a:avLst/>
          </a:prstGeom>
        </p:spPr>
        <p:txBody>
          <a:bodyPr vert="horz" lIns="91432" tIns="45716" rIns="91432" bIns="45716" rtlCol="0">
            <a:normAutofit/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  <a:endParaRPr lang="ja-JP" altLang="en-US" noProof="0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9427766"/>
            <a:ext cx="2945862" cy="497332"/>
          </a:xfrm>
          <a:prstGeom prst="rect">
            <a:avLst/>
          </a:prstGeom>
        </p:spPr>
        <p:txBody>
          <a:bodyPr vert="horz" lIns="91432" tIns="45716" rIns="91432" bIns="45716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50294" y="9427766"/>
            <a:ext cx="2945862" cy="497332"/>
          </a:xfrm>
          <a:prstGeom prst="rect">
            <a:avLst/>
          </a:prstGeom>
        </p:spPr>
        <p:txBody>
          <a:bodyPr vert="horz" lIns="91432" tIns="45716" rIns="91432" bIns="45716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F5487424-4F12-43FD-9D67-797371138C79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03578497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1"/>
            <a:r>
              <a:rPr lang="en-CA" altLang="ja-JP" dirty="0" smtClean="0"/>
              <a:t>Avoid the improper removal of sharing parameter set in </a:t>
            </a:r>
            <a:r>
              <a:rPr lang="en-CA" altLang="ja-JP" dirty="0" err="1" smtClean="0"/>
              <a:t>bitstream</a:t>
            </a:r>
            <a:r>
              <a:rPr lang="en-CA" altLang="ja-JP" dirty="0" smtClean="0"/>
              <a:t> extraction.</a:t>
            </a:r>
            <a:endParaRPr lang="ja-JP" altLang="ja-JP" dirty="0" smtClean="0"/>
          </a:p>
          <a:p>
            <a:pPr lvl="1"/>
            <a:r>
              <a:rPr lang="en-CA" altLang="ja-JP" dirty="0" smtClean="0"/>
              <a:t>Enable parameter sharing in case of pixel, motion or any other dependency is not utilized.</a:t>
            </a:r>
            <a:endParaRPr lang="ja-JP" altLang="ja-JP" dirty="0" smtClean="0"/>
          </a:p>
          <a:p>
            <a:pPr lvl="1"/>
            <a:r>
              <a:rPr lang="en-CA" altLang="ja-JP" dirty="0" smtClean="0"/>
              <a:t>Enhance SPS sharing capability for Extended Spatial Scalability.</a:t>
            </a:r>
            <a:endParaRPr lang="en-US" altLang="ja-JP" dirty="0" smtClean="0"/>
          </a:p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5487424-4F12-43FD-9D67-797371138C79}" type="slidenum">
              <a:rPr lang="ja-JP" altLang="en-US" smtClean="0"/>
              <a:pPr>
                <a:defRPr/>
              </a:pPr>
              <a:t>2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1520871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hangingPunct="0"/>
            <a:r>
              <a:rPr kumimoji="1" lang="en-US" altLang="ja-JP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proposal adds the following restriction. </a:t>
            </a:r>
            <a:endParaRPr kumimoji="1" lang="ja-JP" altLang="ja-JP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kumimoji="1" lang="en-US" altLang="ja-JP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F.7.4.2.4 Order of VPS, SPS and PPS RBSPs and their activation</a:t>
            </a:r>
            <a:endParaRPr kumimoji="1" lang="ja-JP" altLang="ja-JP" sz="1200" b="1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hangingPunct="0"/>
            <a:r>
              <a:rPr kumimoji="1" lang="en-US" altLang="ja-JP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It is a requirement of </a:t>
            </a:r>
            <a:r>
              <a:rPr kumimoji="1" lang="en-US" altLang="ja-JP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bitstream</a:t>
            </a:r>
            <a:r>
              <a:rPr kumimoji="1" lang="en-US" altLang="ja-JP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conformance that, when an SPS with </a:t>
            </a:r>
            <a:r>
              <a:rPr kumimoji="1" lang="en-US" altLang="ja-JP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nuh_layer_id</a:t>
            </a:r>
            <a:r>
              <a:rPr kumimoji="1" lang="en-US" altLang="ja-JP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equal to </a:t>
            </a:r>
            <a:r>
              <a:rPr kumimoji="1" lang="en-US" altLang="ja-JP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nuhLayerIdA</a:t>
            </a:r>
            <a:r>
              <a:rPr kumimoji="1" lang="en-US" altLang="ja-JP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is active for a layer with </a:t>
            </a:r>
            <a:r>
              <a:rPr kumimoji="1" lang="en-US" altLang="ja-JP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nuh_layer_id</a:t>
            </a:r>
            <a:r>
              <a:rPr kumimoji="1" lang="en-US" altLang="ja-JP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equal to </a:t>
            </a:r>
            <a:r>
              <a:rPr kumimoji="1" lang="en-US" altLang="ja-JP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nuhLayerIdB</a:t>
            </a:r>
            <a:r>
              <a:rPr kumimoji="1" lang="en-US" altLang="ja-JP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the layer with </a:t>
            </a:r>
            <a:r>
              <a:rPr kumimoji="1" lang="en-US" altLang="ja-JP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nuh_layer_id</a:t>
            </a:r>
            <a:r>
              <a:rPr kumimoji="1" lang="en-US" altLang="ja-JP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equal to </a:t>
            </a:r>
            <a:r>
              <a:rPr kumimoji="1" lang="en-US" altLang="ja-JP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nuhLayerIdA</a:t>
            </a:r>
            <a:r>
              <a:rPr kumimoji="1" lang="en-US" altLang="ja-JP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shall be a direct or indirect reference layer of the layer with </a:t>
            </a:r>
            <a:r>
              <a:rPr kumimoji="1" lang="en-US" altLang="ja-JP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nuh_layer_id</a:t>
            </a:r>
            <a:r>
              <a:rPr kumimoji="1" lang="en-US" altLang="ja-JP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equal to </a:t>
            </a:r>
            <a:r>
              <a:rPr kumimoji="1" lang="en-US" altLang="ja-JP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nuhLayerIdB</a:t>
            </a:r>
            <a:r>
              <a:rPr kumimoji="1" lang="en-US" altLang="ja-JP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  <a:endParaRPr kumimoji="1" lang="ja-JP" altLang="ja-JP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hangingPunct="0"/>
            <a:r>
              <a:rPr kumimoji="1" lang="en-US" altLang="ja-JP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It is a requirement of </a:t>
            </a:r>
            <a:r>
              <a:rPr kumimoji="1" lang="en-US" altLang="ja-JP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bitstream</a:t>
            </a:r>
            <a:r>
              <a:rPr kumimoji="1" lang="en-US" altLang="ja-JP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conformance that, when a PPS with </a:t>
            </a:r>
            <a:r>
              <a:rPr kumimoji="1" lang="en-US" altLang="ja-JP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nuh_layer_id</a:t>
            </a:r>
            <a:r>
              <a:rPr kumimoji="1" lang="en-US" altLang="ja-JP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equal to </a:t>
            </a:r>
            <a:r>
              <a:rPr kumimoji="1" lang="en-US" altLang="ja-JP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nuhLayerIdA</a:t>
            </a:r>
            <a:r>
              <a:rPr kumimoji="1" lang="en-US" altLang="ja-JP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is active for a layer with </a:t>
            </a:r>
            <a:r>
              <a:rPr kumimoji="1" lang="en-US" altLang="ja-JP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nuh_layer_id</a:t>
            </a:r>
            <a:r>
              <a:rPr kumimoji="1" lang="en-US" altLang="ja-JP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equal to </a:t>
            </a:r>
            <a:r>
              <a:rPr kumimoji="1" lang="en-US" altLang="ja-JP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nuhLayerIdB</a:t>
            </a:r>
            <a:r>
              <a:rPr kumimoji="1" lang="en-US" altLang="ja-JP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the layer with </a:t>
            </a:r>
            <a:r>
              <a:rPr kumimoji="1" lang="en-US" altLang="ja-JP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nuh_layer_id</a:t>
            </a:r>
            <a:r>
              <a:rPr kumimoji="1" lang="en-US" altLang="ja-JP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equal to </a:t>
            </a:r>
            <a:r>
              <a:rPr kumimoji="1" lang="en-US" altLang="ja-JP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nuhLayerIdA</a:t>
            </a:r>
            <a:r>
              <a:rPr kumimoji="1" lang="en-US" altLang="ja-JP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shall be a direct or indirect reference layer of the layer with </a:t>
            </a:r>
            <a:r>
              <a:rPr kumimoji="1" lang="en-US" altLang="ja-JP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nuh_layer_id</a:t>
            </a:r>
            <a:r>
              <a:rPr kumimoji="1" lang="en-US" altLang="ja-JP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equal to </a:t>
            </a:r>
            <a:r>
              <a:rPr kumimoji="1" lang="en-US" altLang="ja-JP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nuhLayerIdB</a:t>
            </a:r>
            <a:r>
              <a:rPr kumimoji="1" lang="en-US" altLang="ja-JP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  <a:endParaRPr kumimoji="1" lang="ja-JP" altLang="ja-JP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5487424-4F12-43FD-9D67-797371138C79}" type="slidenum">
              <a:rPr lang="ja-JP" altLang="en-US" smtClean="0"/>
              <a:pPr>
                <a:defRPr/>
              </a:pPr>
              <a:t>4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377245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hangingPunct="0"/>
            <a:r>
              <a:rPr kumimoji="1" lang="en-US" altLang="ja-JP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proposal adds the following restriction. </a:t>
            </a:r>
            <a:endParaRPr kumimoji="1" lang="ja-JP" altLang="ja-JP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kumimoji="1" lang="en-US" altLang="ja-JP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F.7.4.2.4 Order of VPS, SPS and PPS RBSPs and their activation</a:t>
            </a:r>
            <a:endParaRPr kumimoji="1" lang="ja-JP" altLang="ja-JP" sz="1200" b="1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hangingPunct="0"/>
            <a:r>
              <a:rPr kumimoji="1" lang="en-US" altLang="ja-JP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It is a requirement of </a:t>
            </a:r>
            <a:r>
              <a:rPr kumimoji="1" lang="en-US" altLang="ja-JP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bitstream</a:t>
            </a:r>
            <a:r>
              <a:rPr kumimoji="1" lang="en-US" altLang="ja-JP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conformance that, when an SPS with </a:t>
            </a:r>
            <a:r>
              <a:rPr kumimoji="1" lang="en-US" altLang="ja-JP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nuh_layer_id</a:t>
            </a:r>
            <a:r>
              <a:rPr kumimoji="1" lang="en-US" altLang="ja-JP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equal to </a:t>
            </a:r>
            <a:r>
              <a:rPr kumimoji="1" lang="en-US" altLang="ja-JP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nuhLayerIdA</a:t>
            </a:r>
            <a:r>
              <a:rPr kumimoji="1" lang="en-US" altLang="ja-JP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is active for a layer with </a:t>
            </a:r>
            <a:r>
              <a:rPr kumimoji="1" lang="en-US" altLang="ja-JP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nuh_layer_id</a:t>
            </a:r>
            <a:r>
              <a:rPr kumimoji="1" lang="en-US" altLang="ja-JP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equal to </a:t>
            </a:r>
            <a:r>
              <a:rPr kumimoji="1" lang="en-US" altLang="ja-JP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nuhLayerIdB</a:t>
            </a:r>
            <a:r>
              <a:rPr kumimoji="1" lang="en-US" altLang="ja-JP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the layer with </a:t>
            </a:r>
            <a:r>
              <a:rPr kumimoji="1" lang="en-US" altLang="ja-JP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nuh_layer_id</a:t>
            </a:r>
            <a:r>
              <a:rPr kumimoji="1" lang="en-US" altLang="ja-JP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equal to </a:t>
            </a:r>
            <a:r>
              <a:rPr kumimoji="1" lang="en-US" altLang="ja-JP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nuhLayerIdA</a:t>
            </a:r>
            <a:r>
              <a:rPr kumimoji="1" lang="en-US" altLang="ja-JP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shall be a direct or indirect reference layer of the layer with </a:t>
            </a:r>
            <a:r>
              <a:rPr kumimoji="1" lang="en-US" altLang="ja-JP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nuh_layer_id</a:t>
            </a:r>
            <a:r>
              <a:rPr kumimoji="1" lang="en-US" altLang="ja-JP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equal to </a:t>
            </a:r>
            <a:r>
              <a:rPr kumimoji="1" lang="en-US" altLang="ja-JP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nuhLayerIdB</a:t>
            </a:r>
            <a:r>
              <a:rPr kumimoji="1" lang="en-US" altLang="ja-JP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  <a:endParaRPr kumimoji="1" lang="ja-JP" altLang="ja-JP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hangingPunct="0"/>
            <a:r>
              <a:rPr kumimoji="1" lang="en-US" altLang="ja-JP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It is a requirement of </a:t>
            </a:r>
            <a:r>
              <a:rPr kumimoji="1" lang="en-US" altLang="ja-JP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bitstream</a:t>
            </a:r>
            <a:r>
              <a:rPr kumimoji="1" lang="en-US" altLang="ja-JP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conformance that, when a PPS with </a:t>
            </a:r>
            <a:r>
              <a:rPr kumimoji="1" lang="en-US" altLang="ja-JP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nuh_layer_id</a:t>
            </a:r>
            <a:r>
              <a:rPr kumimoji="1" lang="en-US" altLang="ja-JP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equal to </a:t>
            </a:r>
            <a:r>
              <a:rPr kumimoji="1" lang="en-US" altLang="ja-JP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nuhLayerIdA</a:t>
            </a:r>
            <a:r>
              <a:rPr kumimoji="1" lang="en-US" altLang="ja-JP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is active for a layer with </a:t>
            </a:r>
            <a:r>
              <a:rPr kumimoji="1" lang="en-US" altLang="ja-JP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nuh_layer_id</a:t>
            </a:r>
            <a:r>
              <a:rPr kumimoji="1" lang="en-US" altLang="ja-JP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equal to </a:t>
            </a:r>
            <a:r>
              <a:rPr kumimoji="1" lang="en-US" altLang="ja-JP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nuhLayerIdB</a:t>
            </a:r>
            <a:r>
              <a:rPr kumimoji="1" lang="en-US" altLang="ja-JP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the layer with </a:t>
            </a:r>
            <a:r>
              <a:rPr kumimoji="1" lang="en-US" altLang="ja-JP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nuh_layer_id</a:t>
            </a:r>
            <a:r>
              <a:rPr kumimoji="1" lang="en-US" altLang="ja-JP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equal to </a:t>
            </a:r>
            <a:r>
              <a:rPr kumimoji="1" lang="en-US" altLang="ja-JP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nuhLayerIdA</a:t>
            </a:r>
            <a:r>
              <a:rPr kumimoji="1" lang="en-US" altLang="ja-JP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shall be a direct or indirect reference layer of the layer with </a:t>
            </a:r>
            <a:r>
              <a:rPr kumimoji="1" lang="en-US" altLang="ja-JP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nuh_layer_id</a:t>
            </a:r>
            <a:r>
              <a:rPr kumimoji="1" lang="en-US" altLang="ja-JP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equal to </a:t>
            </a:r>
            <a:r>
              <a:rPr kumimoji="1" lang="en-US" altLang="ja-JP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nuhLayerIdB</a:t>
            </a:r>
            <a:r>
              <a:rPr kumimoji="1" lang="en-US" altLang="ja-JP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  <a:endParaRPr kumimoji="1" lang="ja-JP" altLang="ja-JP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5487424-4F12-43FD-9D67-797371138C79}" type="slidenum">
              <a:rPr lang="ja-JP" altLang="en-US" smtClean="0"/>
              <a:pPr>
                <a:defRPr/>
              </a:pPr>
              <a:t>5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5132629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hangingPunct="0"/>
            <a:r>
              <a:rPr kumimoji="1" lang="en-US" altLang="ja-JP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 addition to the above changes of issue A, the following changes are applied</a:t>
            </a:r>
            <a:r>
              <a:rPr kumimoji="1" lang="en-CA" altLang="ja-JP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; </a:t>
            </a:r>
            <a:endParaRPr kumimoji="1" lang="ja-JP" altLang="ja-JP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 hangingPunct="0"/>
            <a:r>
              <a:rPr kumimoji="1" lang="en-CA" altLang="ja-JP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Add inference rule which indicates that, when the level information is not present for the </a:t>
            </a:r>
            <a:r>
              <a:rPr kumimoji="1" lang="en-CA" altLang="ja-JP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i-th</a:t>
            </a:r>
            <a:r>
              <a:rPr kumimoji="1" lang="en-CA" altLang="ja-JP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sub-layer, it is inferred to be equal to the (i+1)-</a:t>
            </a:r>
            <a:r>
              <a:rPr kumimoji="1" lang="en-CA" altLang="ja-JP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</a:t>
            </a:r>
            <a:r>
              <a:rPr kumimoji="1" lang="en-CA" altLang="ja-JP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sub-layer’s or general level information.</a:t>
            </a:r>
            <a:endParaRPr kumimoji="1" lang="ja-JP" altLang="ja-JP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 hangingPunct="0"/>
            <a:r>
              <a:rPr kumimoji="1" lang="en-CA" altLang="ja-JP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Add inference rule which indicates that, when the profile information is not present for the </a:t>
            </a:r>
            <a:r>
              <a:rPr kumimoji="1" lang="en-CA" altLang="ja-JP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i-th</a:t>
            </a:r>
            <a:r>
              <a:rPr kumimoji="1" lang="en-CA" altLang="ja-JP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sub-layer, it is inferred to be equal to the (i+1)-</a:t>
            </a:r>
            <a:r>
              <a:rPr kumimoji="1" lang="en-CA" altLang="ja-JP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</a:t>
            </a:r>
            <a:r>
              <a:rPr kumimoji="1" lang="en-CA" altLang="ja-JP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sub-layer’s or general profile information.</a:t>
            </a:r>
            <a:endParaRPr kumimoji="1" lang="ja-JP" altLang="ja-JP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5487424-4F12-43FD-9D67-797371138C79}" type="slidenum">
              <a:rPr lang="ja-JP" altLang="en-US" smtClean="0"/>
              <a:pPr>
                <a:defRPr/>
              </a:pPr>
              <a:t>6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72944601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hangingPunct="0"/>
            <a:r>
              <a:rPr kumimoji="1" lang="en-US" altLang="ja-JP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proposal adds the following restriction. </a:t>
            </a:r>
            <a:endParaRPr kumimoji="1" lang="ja-JP" altLang="ja-JP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kumimoji="1" lang="en-US" altLang="ja-JP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F.7.4.2.4 Order of VPS, SPS and PPS RBSPs and their activation</a:t>
            </a:r>
            <a:endParaRPr kumimoji="1" lang="ja-JP" altLang="ja-JP" sz="1200" b="1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hangingPunct="0"/>
            <a:r>
              <a:rPr kumimoji="1" lang="en-US" altLang="ja-JP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It is a requirement of </a:t>
            </a:r>
            <a:r>
              <a:rPr kumimoji="1" lang="en-US" altLang="ja-JP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bitstream</a:t>
            </a:r>
            <a:r>
              <a:rPr kumimoji="1" lang="en-US" altLang="ja-JP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conformance that, when an SPS with </a:t>
            </a:r>
            <a:r>
              <a:rPr kumimoji="1" lang="en-US" altLang="ja-JP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nuh_layer_id</a:t>
            </a:r>
            <a:r>
              <a:rPr kumimoji="1" lang="en-US" altLang="ja-JP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equal to </a:t>
            </a:r>
            <a:r>
              <a:rPr kumimoji="1" lang="en-US" altLang="ja-JP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nuhLayerIdA</a:t>
            </a:r>
            <a:r>
              <a:rPr kumimoji="1" lang="en-US" altLang="ja-JP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is active for a layer with </a:t>
            </a:r>
            <a:r>
              <a:rPr kumimoji="1" lang="en-US" altLang="ja-JP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nuh_layer_id</a:t>
            </a:r>
            <a:r>
              <a:rPr kumimoji="1" lang="en-US" altLang="ja-JP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equal to </a:t>
            </a:r>
            <a:r>
              <a:rPr kumimoji="1" lang="en-US" altLang="ja-JP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nuhLayerIdB</a:t>
            </a:r>
            <a:r>
              <a:rPr kumimoji="1" lang="en-US" altLang="ja-JP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the layer with </a:t>
            </a:r>
            <a:r>
              <a:rPr kumimoji="1" lang="en-US" altLang="ja-JP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nuh_layer_id</a:t>
            </a:r>
            <a:r>
              <a:rPr kumimoji="1" lang="en-US" altLang="ja-JP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equal to </a:t>
            </a:r>
            <a:r>
              <a:rPr kumimoji="1" lang="en-US" altLang="ja-JP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nuhLayerIdA</a:t>
            </a:r>
            <a:r>
              <a:rPr kumimoji="1" lang="en-US" altLang="ja-JP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shall be a direct or indirect reference layer of the layer with </a:t>
            </a:r>
            <a:r>
              <a:rPr kumimoji="1" lang="en-US" altLang="ja-JP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nuh_layer_id</a:t>
            </a:r>
            <a:r>
              <a:rPr kumimoji="1" lang="en-US" altLang="ja-JP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equal to </a:t>
            </a:r>
            <a:r>
              <a:rPr kumimoji="1" lang="en-US" altLang="ja-JP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nuhLayerIdB</a:t>
            </a:r>
            <a:r>
              <a:rPr kumimoji="1" lang="en-US" altLang="ja-JP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  <a:endParaRPr kumimoji="1" lang="ja-JP" altLang="ja-JP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hangingPunct="0"/>
            <a:r>
              <a:rPr kumimoji="1" lang="en-US" altLang="ja-JP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It is a requirement of </a:t>
            </a:r>
            <a:r>
              <a:rPr kumimoji="1" lang="en-US" altLang="ja-JP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bitstream</a:t>
            </a:r>
            <a:r>
              <a:rPr kumimoji="1" lang="en-US" altLang="ja-JP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conformance that, when a PPS with </a:t>
            </a:r>
            <a:r>
              <a:rPr kumimoji="1" lang="en-US" altLang="ja-JP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nuh_layer_id</a:t>
            </a:r>
            <a:r>
              <a:rPr kumimoji="1" lang="en-US" altLang="ja-JP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equal to </a:t>
            </a:r>
            <a:r>
              <a:rPr kumimoji="1" lang="en-US" altLang="ja-JP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nuhLayerIdA</a:t>
            </a:r>
            <a:r>
              <a:rPr kumimoji="1" lang="en-US" altLang="ja-JP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is active for a layer with </a:t>
            </a:r>
            <a:r>
              <a:rPr kumimoji="1" lang="en-US" altLang="ja-JP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nuh_layer_id</a:t>
            </a:r>
            <a:r>
              <a:rPr kumimoji="1" lang="en-US" altLang="ja-JP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equal to </a:t>
            </a:r>
            <a:r>
              <a:rPr kumimoji="1" lang="en-US" altLang="ja-JP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nuhLayerIdB</a:t>
            </a:r>
            <a:r>
              <a:rPr kumimoji="1" lang="en-US" altLang="ja-JP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the layer with </a:t>
            </a:r>
            <a:r>
              <a:rPr kumimoji="1" lang="en-US" altLang="ja-JP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nuh_layer_id</a:t>
            </a:r>
            <a:r>
              <a:rPr kumimoji="1" lang="en-US" altLang="ja-JP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equal to </a:t>
            </a:r>
            <a:r>
              <a:rPr kumimoji="1" lang="en-US" altLang="ja-JP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nuhLayerIdA</a:t>
            </a:r>
            <a:r>
              <a:rPr kumimoji="1" lang="en-US" altLang="ja-JP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shall be a direct or indirect reference layer of the layer with </a:t>
            </a:r>
            <a:r>
              <a:rPr kumimoji="1" lang="en-US" altLang="ja-JP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nuh_layer_id</a:t>
            </a:r>
            <a:r>
              <a:rPr kumimoji="1" lang="en-US" altLang="ja-JP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equal to </a:t>
            </a:r>
            <a:r>
              <a:rPr kumimoji="1" lang="en-US" altLang="ja-JP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nuhLayerIdB</a:t>
            </a:r>
            <a:r>
              <a:rPr kumimoji="1" lang="en-US" altLang="ja-JP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  <a:endParaRPr kumimoji="1" lang="ja-JP" altLang="ja-JP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5487424-4F12-43FD-9D67-797371138C79}" type="slidenum">
              <a:rPr lang="ja-JP" altLang="en-US" smtClean="0"/>
              <a:pPr>
                <a:defRPr/>
              </a:pPr>
              <a:t>7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69554300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hangingPunct="0"/>
            <a:r>
              <a:rPr kumimoji="1" lang="en-US" altLang="ja-JP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 addition to the above changes of issue A, the following changes are applied</a:t>
            </a:r>
            <a:r>
              <a:rPr kumimoji="1" lang="en-CA" altLang="ja-JP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; </a:t>
            </a:r>
            <a:endParaRPr kumimoji="1" lang="ja-JP" altLang="ja-JP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 hangingPunct="0"/>
            <a:r>
              <a:rPr kumimoji="1" lang="en-CA" altLang="ja-JP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Add inference rule which indicates that, when the level information is not present for the </a:t>
            </a:r>
            <a:r>
              <a:rPr kumimoji="1" lang="en-CA" altLang="ja-JP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i-th</a:t>
            </a:r>
            <a:r>
              <a:rPr kumimoji="1" lang="en-CA" altLang="ja-JP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sub-layer, it is inferred to be equal to the (i+1)-</a:t>
            </a:r>
            <a:r>
              <a:rPr kumimoji="1" lang="en-CA" altLang="ja-JP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</a:t>
            </a:r>
            <a:r>
              <a:rPr kumimoji="1" lang="en-CA" altLang="ja-JP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sub-layer’s or general level information.</a:t>
            </a:r>
            <a:endParaRPr kumimoji="1" lang="ja-JP" altLang="ja-JP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 hangingPunct="0"/>
            <a:r>
              <a:rPr kumimoji="1" lang="en-CA" altLang="ja-JP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Add inference rule which indicates that, when the profile information is not present for the </a:t>
            </a:r>
            <a:r>
              <a:rPr kumimoji="1" lang="en-CA" altLang="ja-JP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i-th</a:t>
            </a:r>
            <a:r>
              <a:rPr kumimoji="1" lang="en-CA" altLang="ja-JP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sub-layer, it is inferred to be equal to the (i+1)-</a:t>
            </a:r>
            <a:r>
              <a:rPr kumimoji="1" lang="en-CA" altLang="ja-JP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</a:t>
            </a:r>
            <a:r>
              <a:rPr kumimoji="1" lang="en-CA" altLang="ja-JP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sub-layer’s or general profile information.</a:t>
            </a:r>
            <a:endParaRPr kumimoji="1" lang="ja-JP" altLang="ja-JP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5487424-4F12-43FD-9D67-797371138C79}" type="slidenum">
              <a:rPr lang="ja-JP" altLang="en-US" smtClean="0"/>
              <a:pPr>
                <a:defRPr/>
              </a:pPr>
              <a:t>8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67748040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1"/>
            <a:r>
              <a:rPr lang="en-CA" altLang="ja-JP" dirty="0" smtClean="0"/>
              <a:t>Avoid the improper removal of sharing parameter set in </a:t>
            </a:r>
            <a:r>
              <a:rPr lang="en-CA" altLang="ja-JP" dirty="0" err="1" smtClean="0"/>
              <a:t>bitstream</a:t>
            </a:r>
            <a:r>
              <a:rPr lang="en-CA" altLang="ja-JP" dirty="0" smtClean="0"/>
              <a:t> extraction.</a:t>
            </a:r>
            <a:endParaRPr lang="ja-JP" altLang="ja-JP" dirty="0" smtClean="0"/>
          </a:p>
          <a:p>
            <a:pPr lvl="1"/>
            <a:r>
              <a:rPr lang="en-CA" altLang="ja-JP" dirty="0" smtClean="0"/>
              <a:t>Enable parameter sharing in case of pixel, motion or any other dependency is not utilized.</a:t>
            </a:r>
            <a:endParaRPr lang="ja-JP" altLang="ja-JP" dirty="0" smtClean="0"/>
          </a:p>
          <a:p>
            <a:pPr lvl="1"/>
            <a:r>
              <a:rPr lang="en-CA" altLang="ja-JP" dirty="0" smtClean="0"/>
              <a:t>Enhance SPS sharing capability for Extended Spatial Scalability.</a:t>
            </a:r>
            <a:endParaRPr lang="en-US" altLang="ja-JP" dirty="0" smtClean="0"/>
          </a:p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5487424-4F12-43FD-9D67-797371138C79}" type="slidenum">
              <a:rPr lang="ja-JP" altLang="en-US" smtClean="0"/>
              <a:pPr>
                <a:defRPr/>
              </a:pPr>
              <a:t>12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5941053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タイトル スライド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/>
          <p:cNvSpPr/>
          <p:nvPr/>
        </p:nvSpPr>
        <p:spPr bwMode="ltGray">
          <a:xfrm>
            <a:off x="0" y="0"/>
            <a:ext cx="9144000" cy="5135563"/>
          </a:xfrm>
          <a:prstGeom prst="rect">
            <a:avLst/>
          </a:prstGeom>
          <a:solidFill>
            <a:schemeClr val="accent3">
              <a:lumMod val="50000"/>
            </a:schemeClr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dirty="0"/>
          </a:p>
        </p:txBody>
      </p:sp>
      <p:sp>
        <p:nvSpPr>
          <p:cNvPr id="6" name="正方形/長方形 5"/>
          <p:cNvSpPr/>
          <p:nvPr/>
        </p:nvSpPr>
        <p:spPr bwMode="invGray">
          <a:xfrm>
            <a:off x="0" y="5127625"/>
            <a:ext cx="9144000" cy="46038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dirty="0"/>
          </a:p>
        </p:txBody>
      </p:sp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1571612"/>
            <a:ext cx="8077200" cy="787532"/>
          </a:xfrm>
        </p:spPr>
        <p:txBody>
          <a:bodyPr tIns="0" bIns="0" anchor="t"/>
          <a:lstStyle>
            <a:lvl1pPr algn="ctr">
              <a:defRPr sz="3600" b="1">
                <a:solidFill>
                  <a:schemeClr val="tx1"/>
                </a:solidFill>
              </a:defRPr>
            </a:lvl1pPr>
            <a:extLst/>
          </a:lstStyle>
          <a:p>
            <a:r>
              <a:rPr lang="ja-JP" altLang="en-US" smtClean="0"/>
              <a:t>マスタ タイトルの書式設定</a:t>
            </a:r>
            <a:endParaRPr 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685801" y="3143248"/>
            <a:ext cx="8077200" cy="1113862"/>
          </a:xfrm>
        </p:spPr>
        <p:txBody>
          <a:bodyPr lIns="118872" tIns="0" rIns="45720" bIns="0" anchor="b"/>
          <a:lstStyle>
            <a:lvl1pPr marL="0" indent="0" algn="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lang="ja-JP" altLang="en-US" smtClean="0"/>
              <a:t>マスタ サブタイトルの書式設定</a:t>
            </a:r>
            <a:endParaRPr lang="en-US" dirty="0"/>
          </a:p>
        </p:txBody>
      </p:sp>
      <p:sp>
        <p:nvSpPr>
          <p:cNvPr id="15" name="コンテンツ プレースホルダ 14"/>
          <p:cNvSpPr>
            <a:spLocks noGrp="1"/>
          </p:cNvSpPr>
          <p:nvPr>
            <p:ph sz="quarter" idx="10"/>
          </p:nvPr>
        </p:nvSpPr>
        <p:spPr>
          <a:xfrm>
            <a:off x="571472" y="6429396"/>
            <a:ext cx="2428875" cy="285750"/>
          </a:xfrm>
        </p:spPr>
        <p:txBody>
          <a:bodyPr>
            <a:noAutofit/>
          </a:bodyPr>
          <a:lstStyle>
            <a:lvl1pPr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97080"/>
            <a:ext cx="8229600" cy="416032"/>
          </a:xfrm>
        </p:spPr>
        <p:txBody>
          <a:bodyPr/>
          <a:lstStyle>
            <a:lvl1pPr>
              <a:defRPr sz="2800"/>
            </a:lvl1pPr>
            <a:extLst/>
          </a:lstStyle>
          <a:p>
            <a:r>
              <a:rPr lang="ja-JP" altLang="en-US" smtClean="0"/>
              <a:t>マスタ タイトルの書式設定</a:t>
            </a:r>
            <a:endParaRPr 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pPr>
              <a:defRPr/>
            </a:pPr>
            <a:fld id="{901BCA6F-7E12-4952-972F-7A006C7FFD5C}" type="datetime1">
              <a:rPr lang="ja-JP" altLang="en-US"/>
              <a:pPr>
                <a:defRPr/>
              </a:pPr>
              <a:t>2013/10/22</a:t>
            </a:fld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pPr>
              <a:defRPr/>
            </a:pPr>
            <a:fld id="{C90D651E-858F-4495-ADC9-7922E391B54B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pPr>
              <a:defRPr/>
            </a:pPr>
            <a:fld id="{60AF01F5-8985-4CFB-AC5A-808BF2EF5893}" type="datetime1">
              <a:rPr lang="ja-JP" altLang="en-US"/>
              <a:pPr>
                <a:defRPr/>
              </a:pPr>
              <a:t>2013/10/22</a:t>
            </a:fld>
            <a:endParaRPr lang="ja-JP" altLang="en-US" dirty="0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pPr>
              <a:defRPr/>
            </a:pPr>
            <a:fld id="{D1D034A5-BB9D-4B78-9271-9EB69F909255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4" descr="C:\Documents and Settings\yasugi\My Documents\My Pictures\sharplogo.gif"/>
          <p:cNvPicPr>
            <a:picLocks noChangeAspect="1" noChangeArrowheads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7950" y="6488113"/>
            <a:ext cx="15430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正方形/長方形 9"/>
          <p:cNvSpPr/>
          <p:nvPr/>
        </p:nvSpPr>
        <p:spPr bwMode="invGray">
          <a:xfrm>
            <a:off x="0" y="596900"/>
            <a:ext cx="9144000" cy="17463"/>
          </a:xfrm>
          <a:prstGeom prst="rect">
            <a:avLst/>
          </a:prstGeom>
          <a:solidFill>
            <a:srgbClr val="002060"/>
          </a:solidFill>
          <a:ln w="48000" cap="flat" cmpd="thickThin" algn="ctr">
            <a:noFill/>
            <a:prstDash val="solid"/>
          </a:ln>
          <a:effectLst/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dirty="0"/>
          </a:p>
        </p:txBody>
      </p:sp>
      <p:sp>
        <p:nvSpPr>
          <p:cNvPr id="7" name="正方形/長方形 6"/>
          <p:cNvSpPr/>
          <p:nvPr/>
        </p:nvSpPr>
        <p:spPr bwMode="ltGray">
          <a:xfrm>
            <a:off x="0" y="0"/>
            <a:ext cx="9144000" cy="571500"/>
          </a:xfrm>
          <a:prstGeom prst="rect">
            <a:avLst/>
          </a:prstGeom>
          <a:solidFill>
            <a:schemeClr val="accent3">
              <a:lumMod val="50000"/>
            </a:schemeClr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dirty="0"/>
          </a:p>
        </p:txBody>
      </p:sp>
      <p:sp>
        <p:nvSpPr>
          <p:cNvPr id="1028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457200" y="84138"/>
            <a:ext cx="8229600" cy="41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マスタタイトル </a:t>
            </a:r>
            <a:r>
              <a:rPr lang="en-US" altLang="ja-JP" smtClean="0"/>
              <a:t>(Master Title)</a:t>
            </a:r>
            <a:endParaRPr lang="ja-JP" altLang="en-US" smtClean="0"/>
          </a:p>
        </p:txBody>
      </p:sp>
      <p:sp>
        <p:nvSpPr>
          <p:cNvPr id="1029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457200" y="785813"/>
            <a:ext cx="8229600" cy="5614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54864" tIns="9144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477000"/>
            <a:ext cx="2133600" cy="274638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1" sz="1000">
                <a:solidFill>
                  <a:schemeClr val="tx1"/>
                </a:solidFill>
                <a:latin typeface="+mn-lt"/>
                <a:ea typeface="+mn-ea"/>
              </a:defRPr>
            </a:lvl1pPr>
            <a:extLst/>
          </a:lstStyle>
          <a:p>
            <a:pPr>
              <a:defRPr/>
            </a:pPr>
            <a:fld id="{3516AB99-F586-4AA3-B7A5-43F854553020}" type="datetime1">
              <a:rPr lang="ja-JP" altLang="en-US"/>
              <a:pPr>
                <a:defRPr/>
              </a:pPr>
              <a:t>2013/10/22</a:t>
            </a:fld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2640013" y="6477000"/>
            <a:ext cx="5508625" cy="274638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1" sz="1000">
                <a:solidFill>
                  <a:schemeClr val="tx1"/>
                </a:solidFill>
                <a:latin typeface="+mn-lt"/>
                <a:ea typeface="+mn-ea"/>
              </a:defRPr>
            </a:lvl1pPr>
            <a:extLst/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8204200" y="6477000"/>
            <a:ext cx="733425" cy="274638"/>
          </a:xfrm>
          <a:prstGeom prst="rect">
            <a:avLst/>
          </a:prstGeom>
        </p:spPr>
        <p:txBody>
          <a:bodyPr vert="horz" bIns="0" rtlCol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1" sz="1400">
                <a:solidFill>
                  <a:schemeClr val="tx2">
                    <a:shade val="50000"/>
                  </a:schemeClr>
                </a:solidFill>
                <a:latin typeface="+mn-lt"/>
                <a:ea typeface="+mn-ea"/>
              </a:defRPr>
            </a:lvl1pPr>
            <a:extLst/>
          </a:lstStyle>
          <a:p>
            <a:pPr>
              <a:defRPr/>
            </a:pPr>
            <a:fld id="{94EA9006-7528-46C7-9D90-8D71DCC2BD72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2800" b="1" kern="12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Tahoma" pitchFamily="34" charset="0"/>
          <a:ea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Tahoma" pitchFamily="34" charset="0"/>
          <a:ea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Tahoma" pitchFamily="34" charset="0"/>
          <a:ea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Tahoma" pitchFamily="34" charset="0"/>
          <a:ea typeface="ＭＳ Ｐゴシック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Verdana" pitchFamily="34" charset="0"/>
          <a:ea typeface="HGｺﾞｼｯｸM" pitchFamily="49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Verdana" pitchFamily="34" charset="0"/>
          <a:ea typeface="HGｺﾞｼｯｸM" pitchFamily="49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Verdana" pitchFamily="34" charset="0"/>
          <a:ea typeface="HGｺﾞｼｯｸM" pitchFamily="49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Verdana" pitchFamily="34" charset="0"/>
          <a:ea typeface="HGｺﾞｼｯｸM" pitchFamily="49" charset="-128"/>
        </a:defRPr>
      </a:lvl9pPr>
      <a:extLst/>
    </p:titleStyle>
    <p:bodyStyle>
      <a:lvl1pPr marL="360363" indent="-241300" algn="l" rtl="0" eaLnBrk="0" fontAlgn="base" hangingPunct="0">
        <a:spcBef>
          <a:spcPct val="0"/>
        </a:spcBef>
        <a:spcAft>
          <a:spcPct val="0"/>
        </a:spcAft>
        <a:buClr>
          <a:srgbClr val="0E2C3E"/>
        </a:buClr>
        <a:buSzPct val="80000"/>
        <a:buFont typeface="Wingdings 2" pitchFamily="18" charset="2"/>
        <a:buChar char="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22300" indent="-261938" algn="l" rtl="0" eaLnBrk="0" fontAlgn="base" hangingPunct="0">
        <a:spcBef>
          <a:spcPct val="20000"/>
        </a:spcBef>
        <a:spcAft>
          <a:spcPct val="0"/>
        </a:spcAft>
        <a:buClr>
          <a:srgbClr val="14425D"/>
        </a:buClr>
        <a:buSzPct val="90000"/>
        <a:buFont typeface="Wingdings" pitchFamily="2" charset="2"/>
        <a:buChar char="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08038" indent="-185738" algn="l" rtl="0" eaLnBrk="0" fontAlgn="base" hangingPunct="0">
        <a:spcBef>
          <a:spcPct val="20000"/>
        </a:spcBef>
        <a:spcAft>
          <a:spcPct val="0"/>
        </a:spcAft>
        <a:buClr>
          <a:srgbClr val="4EA5D8"/>
        </a:buClr>
        <a:buFont typeface="Arial" pitchFamily="34" charset="0"/>
        <a:buChar char="▪"/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982663" indent="-174625" algn="l" rtl="0" eaLnBrk="0" fontAlgn="base" hangingPunct="0">
        <a:spcBef>
          <a:spcPct val="20000"/>
        </a:spcBef>
        <a:spcAft>
          <a:spcPct val="0"/>
        </a:spcAft>
        <a:buClr>
          <a:srgbClr val="4EA5D8"/>
        </a:buClr>
        <a:buFont typeface="Arial" pitchFamily="34" charset="0"/>
        <a:buChar char="▪"/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166813" indent="-184150" algn="l" rtl="0" eaLnBrk="0" fontAlgn="base" hangingPunct="0">
        <a:spcBef>
          <a:spcPct val="20000"/>
        </a:spcBef>
        <a:spcAft>
          <a:spcPct val="0"/>
        </a:spcAft>
        <a:buClr>
          <a:srgbClr val="4EA5D8"/>
        </a:buClr>
        <a:buFont typeface="Wingdings 3" pitchFamily="18" charset="2"/>
        <a:buChar char=""/>
        <a:defRPr kumimoji="1" lang="en-US" kern="120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1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emf"/><Relationship Id="rId3" Type="http://schemas.openxmlformats.org/officeDocument/2006/relationships/notesSlide" Target="../notesSlides/notesSlide3.xml"/><Relationship Id="rId7" Type="http://schemas.openxmlformats.org/officeDocument/2006/relationships/package" Target="../embeddings/Microsoft_Word___1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10" Type="http://schemas.openxmlformats.org/officeDocument/2006/relationships/image" Target="../media/image4.emf"/><Relationship Id="rId4" Type="http://schemas.openxmlformats.org/officeDocument/2006/relationships/image" Target="../media/image5.emf"/><Relationship Id="rId9" Type="http://schemas.openxmlformats.org/officeDocument/2006/relationships/package" Target="../embeddings/Microsoft_Word___2.docx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emf"/><Relationship Id="rId3" Type="http://schemas.openxmlformats.org/officeDocument/2006/relationships/notesSlide" Target="../notesSlides/notesSlide5.xml"/><Relationship Id="rId7" Type="http://schemas.openxmlformats.org/officeDocument/2006/relationships/package" Target="../embeddings/Microsoft_Word___4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0.emf"/><Relationship Id="rId5" Type="http://schemas.openxmlformats.org/officeDocument/2006/relationships/image" Target="../media/image8.emf"/><Relationship Id="rId4" Type="http://schemas.openxmlformats.org/officeDocument/2006/relationships/package" Target="../embeddings/Microsoft_Word___3.docx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タイトル 3"/>
          <p:cNvSpPr>
            <a:spLocks noGrp="1"/>
          </p:cNvSpPr>
          <p:nvPr>
            <p:ph type="ctrTitle"/>
          </p:nvPr>
        </p:nvSpPr>
        <p:spPr>
          <a:xfrm>
            <a:off x="685800" y="1341438"/>
            <a:ext cx="8077200" cy="1208087"/>
          </a:xfrm>
        </p:spPr>
        <p:txBody>
          <a:bodyPr/>
          <a:lstStyle/>
          <a:p>
            <a:pPr eaLnBrk="1" hangingPunct="1"/>
            <a:r>
              <a:rPr lang="en-CA" altLang="ja-JP" sz="3200" dirty="0"/>
              <a:t>MV-HEVC/SHVC HLS: On </a:t>
            </a:r>
            <a:r>
              <a:rPr lang="en-CA" altLang="ja-JP" sz="3200" dirty="0" smtClean="0"/>
              <a:t>profile, tier, and level information</a:t>
            </a:r>
            <a:r>
              <a:rPr lang="en-US" altLang="ja-JP" sz="3200" dirty="0" smtClean="0"/>
              <a:t/>
            </a:r>
            <a:br>
              <a:rPr lang="en-US" altLang="ja-JP" sz="3200" dirty="0" smtClean="0"/>
            </a:br>
            <a:r>
              <a:rPr lang="en-US" altLang="ja-JP" sz="3200" dirty="0" smtClean="0"/>
              <a:t>(</a:t>
            </a:r>
            <a:r>
              <a:rPr lang="en-US" altLang="ja-JP" sz="3200" dirty="0" smtClean="0"/>
              <a:t>JCTVC-O0058, JCT3V-F0035)</a:t>
            </a:r>
            <a:endParaRPr lang="ja-JP" altLang="en-US" sz="3200" dirty="0" smtClean="0"/>
          </a:p>
        </p:txBody>
      </p:sp>
      <p:sp>
        <p:nvSpPr>
          <p:cNvPr id="5123" name="コンテンツ プレースホルダ 5"/>
          <p:cNvSpPr>
            <a:spLocks noGrp="1"/>
          </p:cNvSpPr>
          <p:nvPr>
            <p:ph sz="quarter" idx="10"/>
          </p:nvPr>
        </p:nvSpPr>
        <p:spPr>
          <a:xfrm>
            <a:off x="571500" y="6381328"/>
            <a:ext cx="4360540" cy="428625"/>
          </a:xfrm>
        </p:spPr>
        <p:txBody>
          <a:bodyPr/>
          <a:lstStyle/>
          <a:p>
            <a:pPr eaLnBrk="1" hangingPunct="1">
              <a:buNone/>
            </a:pPr>
            <a:r>
              <a:rPr lang="en-US" altLang="ja-JP" dirty="0" smtClean="0"/>
              <a:t>JCT-VC </a:t>
            </a:r>
            <a:r>
              <a:rPr lang="en-US" altLang="ja-JP" dirty="0" smtClean="0"/>
              <a:t>15</a:t>
            </a:r>
            <a:r>
              <a:rPr lang="en-US" altLang="ja-JP" baseline="30000" dirty="0" smtClean="0"/>
              <a:t>th</a:t>
            </a:r>
            <a:r>
              <a:rPr lang="en-US" altLang="ja-JP" dirty="0" smtClean="0"/>
              <a:t>  </a:t>
            </a:r>
            <a:r>
              <a:rPr lang="en-US" altLang="ja-JP" dirty="0" smtClean="0"/>
              <a:t>Meeting in </a:t>
            </a:r>
            <a:r>
              <a:rPr lang="en-US" altLang="ja-JP" dirty="0" smtClean="0"/>
              <a:t>Geneva, CH, 23 Oct. </a:t>
            </a:r>
            <a:r>
              <a:rPr lang="en-US" altLang="ja-JP" dirty="0" smtClean="0"/>
              <a:t>- 2</a:t>
            </a:r>
            <a:r>
              <a:rPr lang="en-CA" altLang="ja-JP" dirty="0" smtClean="0"/>
              <a:t> </a:t>
            </a:r>
            <a:r>
              <a:rPr lang="en-CA" altLang="ja-JP" dirty="0" smtClean="0"/>
              <a:t>Nov. 2013</a:t>
            </a:r>
          </a:p>
          <a:p>
            <a:pPr eaLnBrk="1" hangingPunct="1">
              <a:buNone/>
            </a:pPr>
            <a:r>
              <a:rPr lang="en-CA" altLang="ja-JP" dirty="0" smtClean="0"/>
              <a:t>JCT-3V 6</a:t>
            </a:r>
            <a:r>
              <a:rPr lang="en-CA" altLang="ja-JP" baseline="30000" dirty="0" smtClean="0"/>
              <a:t>th</a:t>
            </a:r>
            <a:r>
              <a:rPr lang="en-CA" altLang="ja-JP" dirty="0" smtClean="0"/>
              <a:t> Meeting </a:t>
            </a:r>
            <a:r>
              <a:rPr lang="en-US" altLang="ja-JP" dirty="0"/>
              <a:t>in Geneva, CH, 23 Oct. - 2</a:t>
            </a:r>
            <a:r>
              <a:rPr lang="en-CA" altLang="ja-JP" dirty="0"/>
              <a:t> Nov. 2013</a:t>
            </a:r>
            <a:endParaRPr lang="ja-JP" altLang="en-US" dirty="0" smtClean="0"/>
          </a:p>
        </p:txBody>
      </p:sp>
      <p:sp>
        <p:nvSpPr>
          <p:cNvPr id="5124" name="サブタイトル 6"/>
          <p:cNvSpPr>
            <a:spLocks noGrp="1"/>
          </p:cNvSpPr>
          <p:nvPr>
            <p:ph type="subTitle" idx="1"/>
          </p:nvPr>
        </p:nvSpPr>
        <p:spPr>
          <a:xfrm>
            <a:off x="1258888" y="3357563"/>
            <a:ext cx="7561262" cy="1366837"/>
          </a:xfrm>
        </p:spPr>
        <p:txBody>
          <a:bodyPr/>
          <a:lstStyle/>
          <a:p>
            <a:pPr eaLnBrk="1" hangingPunct="1"/>
            <a:endParaRPr lang="en-US" altLang="ja-JP" dirty="0" smtClean="0"/>
          </a:p>
          <a:p>
            <a:pPr eaLnBrk="1" hangingPunct="1"/>
            <a:r>
              <a:rPr lang="en-US" altLang="ja-JP" dirty="0" smtClean="0"/>
              <a:t>Takeshi Tsukuba, </a:t>
            </a:r>
            <a:r>
              <a:rPr lang="en-US" altLang="ja-JP" u="sng" dirty="0" err="1" smtClean="0"/>
              <a:t>Tomoyuki</a:t>
            </a:r>
            <a:r>
              <a:rPr lang="en-US" altLang="ja-JP" u="sng" dirty="0" smtClean="0"/>
              <a:t> Yamamoto</a:t>
            </a:r>
            <a:r>
              <a:rPr lang="en-US" altLang="ja-JP" dirty="0" smtClean="0"/>
              <a:t>, Tomohiro </a:t>
            </a:r>
            <a:r>
              <a:rPr lang="en-US" altLang="ja-JP" dirty="0" err="1" smtClean="0"/>
              <a:t>Ikai</a:t>
            </a:r>
            <a:endParaRPr lang="en-US" altLang="ja-JP" dirty="0" smtClean="0"/>
          </a:p>
          <a:p>
            <a:pPr eaLnBrk="1" hangingPunct="1"/>
            <a:r>
              <a:rPr lang="en-US" altLang="ja-JP" dirty="0" smtClean="0"/>
              <a:t>SHARP Corporation</a:t>
            </a:r>
          </a:p>
          <a:p>
            <a:pPr eaLnBrk="1" hangingPunct="1"/>
            <a:endParaRPr lang="en-US" altLang="ja-JP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Text changes on Solution</a:t>
            </a:r>
            <a:r>
              <a:rPr lang="ja-JP" altLang="en-US" dirty="0" smtClean="0"/>
              <a:t> </a:t>
            </a:r>
            <a:r>
              <a:rPr lang="en-US" altLang="ja-JP" dirty="0" smtClean="0"/>
              <a:t>C (option A)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0D651E-858F-4495-ADC9-7922E391B54B}" type="slidenum">
              <a:rPr lang="ja-JP" altLang="en-US" smtClean="0"/>
              <a:pPr>
                <a:defRPr/>
              </a:pPr>
              <a:t>10</a:t>
            </a:fld>
            <a:endParaRPr lang="ja-JP" altLang="en-US" dirty="0"/>
          </a:p>
        </p:txBody>
      </p:sp>
      <p:graphicFrame>
        <p:nvGraphicFramePr>
          <p:cNvPr id="18" name="表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2330034"/>
              </p:ext>
            </p:extLst>
          </p:nvPr>
        </p:nvGraphicFramePr>
        <p:xfrm>
          <a:off x="107504" y="728700"/>
          <a:ext cx="4100108" cy="3990378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3492388"/>
                <a:gridCol w="607720"/>
              </a:tblGrid>
              <a:tr h="47071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100" dirty="0" err="1">
                          <a:effectLst/>
                        </a:rPr>
                        <a:t>vps_extension</a:t>
                      </a:r>
                      <a:r>
                        <a:rPr lang="en-US" sz="1100" dirty="0">
                          <a:effectLst/>
                        </a:rPr>
                        <a:t>( ) { </a:t>
                      </a:r>
                      <a:r>
                        <a:rPr lang="en-US" sz="1100" dirty="0">
                          <a:effectLst/>
                          <a:highlight>
                            <a:srgbClr val="FFFF00"/>
                          </a:highlight>
                        </a:rPr>
                        <a:t>// Option A</a:t>
                      </a:r>
                      <a:endParaRPr lang="ja-JP" sz="11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17591" marR="17591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Descriptor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17591" marR="17591" marT="0" marB="0"/>
                </a:tc>
              </a:tr>
              <a:tr h="47071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100">
                          <a:effectLst/>
                        </a:rPr>
                        <a:t>	avc_base_layer_flag</a:t>
                      </a:r>
                      <a:endParaRPr lang="ja-JP" sz="1100">
                        <a:effectLst/>
                        <a:latin typeface="Times" panose="02020603050405020304" pitchFamily="18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17591" marR="17591" marT="0" marB="0"/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US" sz="1100">
                          <a:effectLst/>
                        </a:rPr>
                        <a:t>u(1)</a:t>
                      </a:r>
                      <a:endParaRPr lang="ja-JP" sz="1100" b="1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17591" marR="17591" marT="0" marB="0"/>
                </a:tc>
              </a:tr>
              <a:tr h="47071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100" dirty="0">
                          <a:effectLst/>
                          <a:highlight>
                            <a:srgbClr val="00FFFF"/>
                          </a:highlight>
                        </a:rPr>
                        <a:t>	</a:t>
                      </a:r>
                      <a:r>
                        <a:rPr lang="en-US" sz="1100" dirty="0" err="1">
                          <a:effectLst/>
                          <a:highlight>
                            <a:srgbClr val="00FFFF"/>
                          </a:highlight>
                        </a:rPr>
                        <a:t>splitting_flag</a:t>
                      </a:r>
                      <a:endParaRPr lang="ja-JP" sz="1100" dirty="0">
                        <a:effectLst/>
                        <a:latin typeface="Times" panose="02020603050405020304" pitchFamily="18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17591" marR="17591" marT="0" marB="0"/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US" sz="1100">
                          <a:effectLst/>
                          <a:highlight>
                            <a:srgbClr val="00FFFF"/>
                          </a:highlight>
                        </a:rPr>
                        <a:t>u(1)</a:t>
                      </a:r>
                      <a:endParaRPr lang="ja-JP" sz="1100" b="1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17591" marR="17591" marT="0" marB="0"/>
                </a:tc>
              </a:tr>
              <a:tr h="47071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  <a:tab pos="1511935" algn="l"/>
                          <a:tab pos="1764030" algn="l"/>
                          <a:tab pos="2016125" algn="l"/>
                          <a:tab pos="2268220" algn="l"/>
                          <a:tab pos="2772410" algn="l"/>
                          <a:tab pos="3024505" algn="l"/>
                          <a:tab pos="3276600" algn="l"/>
                          <a:tab pos="3528695" algn="l"/>
                          <a:tab pos="3780790" algn="l"/>
                          <a:tab pos="4032250" algn="l"/>
                          <a:tab pos="6181725" algn="r"/>
                        </a:tabLst>
                      </a:pPr>
                      <a:r>
                        <a:rPr lang="en-US" sz="1100">
                          <a:effectLst/>
                          <a:highlight>
                            <a:srgbClr val="00FFFF"/>
                          </a:highlight>
                        </a:rPr>
                        <a:t>	vps_nuh_layer_id_present_flag</a:t>
                      </a:r>
                      <a:endParaRPr lang="ja-JP" sz="1100">
                        <a:effectLst/>
                        <a:latin typeface="Times" panose="02020603050405020304" pitchFamily="18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17591" marR="17591" marT="0" marB="0"/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US" sz="1100">
                          <a:effectLst/>
                          <a:highlight>
                            <a:srgbClr val="00FFFF"/>
                          </a:highlight>
                        </a:rPr>
                        <a:t>u(1)</a:t>
                      </a:r>
                      <a:endParaRPr lang="ja-JP" sz="1100" b="1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17591" marR="17591" marT="0" marB="0"/>
                </a:tc>
              </a:tr>
              <a:tr h="47071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100" dirty="0">
                          <a:effectLst/>
                          <a:highlight>
                            <a:srgbClr val="00FFFF"/>
                          </a:highlight>
                        </a:rPr>
                        <a:t>	</a:t>
                      </a:r>
                      <a:r>
                        <a:rPr lang="en-US" sz="1100" dirty="0" err="1">
                          <a:effectLst/>
                          <a:highlight>
                            <a:srgbClr val="00FFFF"/>
                          </a:highlight>
                        </a:rPr>
                        <a:t>max_tid_ref_present_flag</a:t>
                      </a:r>
                      <a:endParaRPr lang="ja-JP" sz="11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17591" marR="17591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highlight>
                            <a:srgbClr val="00FFFF"/>
                          </a:highlight>
                        </a:rPr>
                        <a:t>u(1)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17591" marR="17591" marT="0" marB="0"/>
                </a:tc>
              </a:tr>
              <a:tr h="47071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100">
                          <a:effectLst/>
                          <a:highlight>
                            <a:srgbClr val="00FFFF"/>
                          </a:highlight>
                        </a:rPr>
                        <a:t>	all_ref_layers_active_flag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17591" marR="17591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highlight>
                            <a:srgbClr val="00FFFF"/>
                          </a:highlight>
                        </a:rPr>
                        <a:t>u(1)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17591" marR="17591" marT="0" marB="0"/>
                </a:tc>
              </a:tr>
              <a:tr h="47071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100">
                          <a:effectLst/>
                          <a:highlight>
                            <a:srgbClr val="00FFFF"/>
                          </a:highlight>
                        </a:rPr>
                        <a:t>	rep_format_idx_present_flag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17591" marR="17591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highlight>
                            <a:srgbClr val="00FFFF"/>
                          </a:highlight>
                        </a:rPr>
                        <a:t>u(1)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17591" marR="17591" marT="0" marB="0"/>
                </a:tc>
              </a:tr>
              <a:tr h="47071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  <a:tab pos="1511935" algn="l"/>
                          <a:tab pos="1764030" algn="l"/>
                          <a:tab pos="2016125" algn="l"/>
                          <a:tab pos="2268220" algn="l"/>
                          <a:tab pos="2772410" algn="l"/>
                          <a:tab pos="3024505" algn="l"/>
                          <a:tab pos="3276600" algn="l"/>
                          <a:tab pos="3528695" algn="l"/>
                          <a:tab pos="3780790" algn="l"/>
                          <a:tab pos="4032250" algn="l"/>
                          <a:tab pos="6181725" algn="r"/>
                        </a:tabLst>
                      </a:pPr>
                      <a:r>
                        <a:rPr lang="en-US" sz="1100">
                          <a:effectLst/>
                          <a:highlight>
                            <a:srgbClr val="00FFFF"/>
                          </a:highlight>
                        </a:rPr>
                        <a:t>	max_one_active_ref_layer_flag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17591" marR="17591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highlight>
                            <a:srgbClr val="00FFFF"/>
                          </a:highlight>
                        </a:rPr>
                        <a:t>u(1)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17591" marR="17591" marT="0" marB="0"/>
                </a:tc>
              </a:tr>
              <a:tr h="302298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100" dirty="0">
                          <a:effectLst/>
                          <a:highlight>
                            <a:srgbClr val="00FFFF"/>
                          </a:highlight>
                        </a:rPr>
                        <a:t>	</a:t>
                      </a:r>
                      <a:r>
                        <a:rPr lang="en-US" sz="1100" dirty="0" err="1">
                          <a:effectLst/>
                          <a:highlight>
                            <a:srgbClr val="00FFFF"/>
                          </a:highlight>
                        </a:rPr>
                        <a:t>cross_layer_irap_aligned_flag</a:t>
                      </a:r>
                      <a:endParaRPr lang="ja-JP" sz="11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17591" marR="17591" marT="0" marB="0"/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effectLst/>
                          <a:highlight>
                            <a:srgbClr val="00FFFF"/>
                          </a:highlight>
                        </a:rPr>
                        <a:t>u(1</a:t>
                      </a:r>
                      <a:r>
                        <a:rPr lang="en-US" sz="1100" dirty="0">
                          <a:effectLst/>
                          <a:highlight>
                            <a:srgbClr val="00FFFF"/>
                          </a:highlight>
                        </a:rPr>
                        <a:t>)</a:t>
                      </a:r>
                      <a:r>
                        <a:rPr lang="ja-JP" sz="1100" dirty="0">
                          <a:effectLst/>
                        </a:rPr>
                        <a:t> </a:t>
                      </a:r>
                      <a:endParaRPr lang="ja-JP" sz="11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7591" marR="17591" marT="0" marB="0"/>
                </a:tc>
              </a:tr>
              <a:tr h="47071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100">
                          <a:effectLst/>
                          <a:highlight>
                            <a:srgbClr val="00FFFF"/>
                          </a:highlight>
                        </a:rPr>
                        <a:t>	</a:t>
                      </a:r>
                      <a:r>
                        <a:rPr lang="en-CA" sz="1100">
                          <a:effectLst/>
                          <a:highlight>
                            <a:srgbClr val="00FFFF"/>
                          </a:highlight>
                        </a:rPr>
                        <a:t>single_layer_for_non_irap_flag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17591" marR="17591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highlight>
                            <a:srgbClr val="00FFFF"/>
                          </a:highlight>
                        </a:rPr>
                        <a:t>u(1)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17591" marR="17591" marT="0" marB="0"/>
                </a:tc>
              </a:tr>
              <a:tr h="47071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100">
                          <a:effectLst/>
                          <a:highlight>
                            <a:srgbClr val="00FFFF"/>
                          </a:highlight>
                        </a:rPr>
                        <a:t>	vps_vui_present_flag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17591" marR="17591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highlight>
                            <a:srgbClr val="00FFFF"/>
                          </a:highlight>
                        </a:rPr>
                        <a:t>u(1)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17591" marR="17591" marT="0" marB="0"/>
                </a:tc>
              </a:tr>
              <a:tr h="47071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100">
                          <a:effectLst/>
                          <a:highlight>
                            <a:srgbClr val="00FFFF"/>
                          </a:highlight>
                        </a:rPr>
                        <a:t>	vps_reserved_6bits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17591" marR="17591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highlight>
                            <a:srgbClr val="00FFFF"/>
                          </a:highlight>
                        </a:rPr>
                        <a:t>u(6)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17591" marR="17591" marT="0" marB="0"/>
                </a:tc>
              </a:tr>
              <a:tr h="47071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100">
                          <a:effectLst/>
                        </a:rPr>
                        <a:t>	vps_vui_offset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17591" marR="17591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u(16)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17591" marR="17591" marT="0" marB="0"/>
                </a:tc>
              </a:tr>
              <a:tr h="47071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5875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100">
                          <a:effectLst/>
                          <a:highlight>
                            <a:srgbClr val="FFFF00"/>
                          </a:highlight>
                        </a:rPr>
                        <a:t>	vps_ptr_info_offset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17591" marR="17591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highlight>
                            <a:srgbClr val="FFFF00"/>
                          </a:highlight>
                        </a:rPr>
                        <a:t>u(16)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17591" marR="17591" marT="0" marB="0"/>
                </a:tc>
              </a:tr>
              <a:tr h="47071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100" strike="sngStrike" dirty="0">
                          <a:solidFill>
                            <a:srgbClr val="FF0000"/>
                          </a:solidFill>
                          <a:effectLst/>
                          <a:highlight>
                            <a:srgbClr val="00FFFF"/>
                          </a:highlight>
                        </a:rPr>
                        <a:t>	</a:t>
                      </a:r>
                      <a:r>
                        <a:rPr lang="en-US" sz="1100" strike="sngStrike" dirty="0" err="1">
                          <a:solidFill>
                            <a:srgbClr val="FF0000"/>
                          </a:solidFill>
                          <a:effectLst/>
                          <a:highlight>
                            <a:srgbClr val="00FFFF"/>
                          </a:highlight>
                        </a:rPr>
                        <a:t>splitting_flag</a:t>
                      </a:r>
                      <a:endParaRPr lang="ja-JP" sz="11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17591" marR="17591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strike="sngStrike" dirty="0">
                          <a:solidFill>
                            <a:srgbClr val="FF0000"/>
                          </a:solidFill>
                          <a:effectLst/>
                          <a:highlight>
                            <a:srgbClr val="00FFFF"/>
                          </a:highlight>
                        </a:rPr>
                        <a:t>u(1)</a:t>
                      </a:r>
                      <a:endParaRPr lang="ja-JP" sz="11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17591" marR="17591" marT="0" marB="0"/>
                </a:tc>
              </a:tr>
              <a:tr h="47071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altLang="ja-JP" sz="1100" dirty="0" smtClean="0">
                          <a:effectLst/>
                          <a:latin typeface="Times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     …</a:t>
                      </a:r>
                      <a:endParaRPr lang="ja-JP" sz="1100" dirty="0">
                        <a:effectLst/>
                        <a:latin typeface="Times" panose="02020603050405020304" pitchFamily="18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17591" marR="17591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17591" marR="17591" marT="0" marB="0"/>
                </a:tc>
              </a:tr>
              <a:tr h="47071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  <a:tab pos="1511935" algn="l"/>
                          <a:tab pos="1764030" algn="l"/>
                          <a:tab pos="2016125" algn="l"/>
                          <a:tab pos="2268220" algn="l"/>
                          <a:tab pos="2772410" algn="l"/>
                          <a:tab pos="3024505" algn="l"/>
                          <a:tab pos="3276600" algn="l"/>
                          <a:tab pos="3528695" algn="l"/>
                          <a:tab pos="3780790" algn="l"/>
                          <a:tab pos="4032250" algn="l"/>
                          <a:tab pos="6181725" algn="r"/>
                        </a:tabLst>
                      </a:pPr>
                      <a:r>
                        <a:rPr lang="en-US" sz="1100" strike="sngStrike" dirty="0">
                          <a:solidFill>
                            <a:srgbClr val="FF0000"/>
                          </a:solidFill>
                          <a:effectLst/>
                          <a:highlight>
                            <a:srgbClr val="00FFFF"/>
                          </a:highlight>
                        </a:rPr>
                        <a:t>	</a:t>
                      </a:r>
                      <a:r>
                        <a:rPr lang="en-US" sz="1100" strike="sngStrike" dirty="0" err="1">
                          <a:solidFill>
                            <a:srgbClr val="FF0000"/>
                          </a:solidFill>
                          <a:effectLst/>
                          <a:highlight>
                            <a:srgbClr val="00FFFF"/>
                          </a:highlight>
                        </a:rPr>
                        <a:t>vps_nuh_layer_id_present_flag</a:t>
                      </a:r>
                      <a:endParaRPr lang="ja-JP" sz="11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17591" marR="17591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strike="sngStrike" dirty="0">
                          <a:solidFill>
                            <a:srgbClr val="FF0000"/>
                          </a:solidFill>
                          <a:effectLst/>
                          <a:highlight>
                            <a:srgbClr val="00FFFF"/>
                          </a:highlight>
                        </a:rPr>
                        <a:t>u(1)</a:t>
                      </a:r>
                      <a:endParaRPr lang="ja-JP" sz="11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17591" marR="17591" marT="0" marB="0"/>
                </a:tc>
              </a:tr>
              <a:tr h="47071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  <a:tab pos="1511935" algn="l"/>
                          <a:tab pos="1764030" algn="l"/>
                          <a:tab pos="2016125" algn="l"/>
                          <a:tab pos="2268220" algn="l"/>
                          <a:tab pos="2772410" algn="l"/>
                          <a:tab pos="3024505" algn="l"/>
                          <a:tab pos="3276600" algn="l"/>
                          <a:tab pos="3528695" algn="l"/>
                          <a:tab pos="3780790" algn="l"/>
                          <a:tab pos="4032250" algn="l"/>
                          <a:tab pos="6181725" algn="r"/>
                        </a:tabLst>
                      </a:pPr>
                      <a:r>
                        <a:rPr lang="en-US" altLang="ja-JP" sz="1100" dirty="0" smtClean="0">
                          <a:effectLst/>
                          <a:latin typeface="Times New Roman" panose="02020603050405020304" pitchFamily="18" charset="0"/>
                          <a:ea typeface="ＭＳ 明朝" panose="02020609040205080304" pitchFamily="17" charset="-128"/>
                        </a:rPr>
                        <a:t>     …</a:t>
                      </a:r>
                      <a:endParaRPr lang="ja-JP" sz="11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17591" marR="17591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ja-JP" sz="11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17591" marR="17591" marT="0" marB="0"/>
                </a:tc>
              </a:tr>
              <a:tr h="47071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100" strike="sngStrike" dirty="0">
                          <a:solidFill>
                            <a:srgbClr val="FF0000"/>
                          </a:solidFill>
                          <a:effectLst/>
                          <a:highlight>
                            <a:srgbClr val="00FFFF"/>
                          </a:highlight>
                        </a:rPr>
                        <a:t>	</a:t>
                      </a:r>
                      <a:r>
                        <a:rPr lang="en-US" sz="1100" strike="sngStrike" dirty="0" err="1">
                          <a:solidFill>
                            <a:srgbClr val="FF0000"/>
                          </a:solidFill>
                          <a:effectLst/>
                          <a:highlight>
                            <a:srgbClr val="00FFFF"/>
                          </a:highlight>
                        </a:rPr>
                        <a:t>max_tid_ref_present_flag</a:t>
                      </a:r>
                      <a:endParaRPr lang="ja-JP" sz="11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17591" marR="17591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strike="sngStrike" dirty="0">
                          <a:solidFill>
                            <a:srgbClr val="FF0000"/>
                          </a:solidFill>
                          <a:effectLst/>
                          <a:highlight>
                            <a:srgbClr val="00FFFF"/>
                          </a:highlight>
                        </a:rPr>
                        <a:t>u(1)</a:t>
                      </a:r>
                      <a:endParaRPr lang="ja-JP" sz="11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17591" marR="17591" marT="0" marB="0"/>
                </a:tc>
              </a:tr>
              <a:tr h="47071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100" dirty="0" smtClean="0">
                          <a:effectLst/>
                        </a:rPr>
                        <a:t>	… </a:t>
                      </a:r>
                      <a:endParaRPr lang="ja-JP" sz="11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17591" marR="17591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 smtClean="0">
                          <a:effectLst/>
                        </a:rPr>
                        <a:t> </a:t>
                      </a:r>
                      <a:endParaRPr lang="ja-JP" sz="11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17591" marR="17591" marT="0" marB="0"/>
                </a:tc>
              </a:tr>
              <a:tr h="47071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100" strike="sngStrike" dirty="0">
                          <a:solidFill>
                            <a:srgbClr val="FF0000"/>
                          </a:solidFill>
                          <a:effectLst/>
                          <a:highlight>
                            <a:srgbClr val="00FFFF"/>
                          </a:highlight>
                        </a:rPr>
                        <a:t>	</a:t>
                      </a:r>
                      <a:r>
                        <a:rPr lang="en-US" sz="1100" strike="sngStrike" dirty="0" err="1">
                          <a:solidFill>
                            <a:srgbClr val="FF0000"/>
                          </a:solidFill>
                          <a:effectLst/>
                          <a:highlight>
                            <a:srgbClr val="00FFFF"/>
                          </a:highlight>
                        </a:rPr>
                        <a:t>all_ref_layers_active_flag</a:t>
                      </a:r>
                      <a:endParaRPr lang="ja-JP" sz="11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17591" marR="17591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strike="sngStrike" dirty="0">
                          <a:solidFill>
                            <a:srgbClr val="FF0000"/>
                          </a:solidFill>
                          <a:effectLst/>
                          <a:highlight>
                            <a:srgbClr val="00FFFF"/>
                          </a:highlight>
                        </a:rPr>
                        <a:t>u(1)</a:t>
                      </a:r>
                      <a:endParaRPr lang="ja-JP" sz="11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17591" marR="17591" marT="0" marB="0"/>
                </a:tc>
              </a:tr>
              <a:tr h="68734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100" dirty="0">
                          <a:effectLst/>
                        </a:rPr>
                        <a:t>…</a:t>
                      </a:r>
                      <a:endParaRPr lang="ja-JP" sz="11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17591" marR="17591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endParaRPr lang="ja-JP" sz="11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17591" marR="17591" marT="0" marB="0"/>
                </a:tc>
              </a:tr>
            </a:tbl>
          </a:graphicData>
        </a:graphic>
      </p:graphicFrame>
      <p:graphicFrame>
        <p:nvGraphicFramePr>
          <p:cNvPr id="19" name="表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4385249"/>
              </p:ext>
            </p:extLst>
          </p:nvPr>
        </p:nvGraphicFramePr>
        <p:xfrm>
          <a:off x="4597127" y="4185084"/>
          <a:ext cx="4100108" cy="1844040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3632056"/>
                <a:gridCol w="468052"/>
              </a:tblGrid>
              <a:tr h="47071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100" dirty="0">
                          <a:effectLst/>
                          <a:highlight>
                            <a:srgbClr val="00FF00"/>
                          </a:highlight>
                        </a:rPr>
                        <a:t>// option 2</a:t>
                      </a:r>
                      <a:r>
                        <a:rPr lang="en-US" sz="1100" dirty="0" smtClean="0">
                          <a:effectLst/>
                          <a:highlight>
                            <a:srgbClr val="00FF00"/>
                          </a:highlight>
                        </a:rPr>
                        <a:t>)</a:t>
                      </a:r>
                      <a:endParaRPr lang="ja-JP" sz="11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17591" marR="17591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endParaRPr lang="ja-JP" sz="11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17591" marR="17591" marT="0" marB="0"/>
                </a:tc>
              </a:tr>
              <a:tr h="47071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100" dirty="0" smtClean="0">
                          <a:effectLst/>
                          <a:highlight>
                            <a:srgbClr val="FFFF00"/>
                          </a:highlight>
                        </a:rPr>
                        <a:t>   </a:t>
                      </a:r>
                      <a:r>
                        <a:rPr lang="en-GB" sz="1100" dirty="0">
                          <a:effectLst/>
                          <a:highlight>
                            <a:srgbClr val="FFFF00"/>
                          </a:highlight>
                        </a:rPr>
                        <a:t>	</a:t>
                      </a:r>
                      <a:r>
                        <a:rPr lang="en-US" altLang="ja-JP" sz="1100" dirty="0" smtClean="0">
                          <a:effectLst/>
                          <a:highlight>
                            <a:srgbClr val="00FF00"/>
                          </a:highlight>
                        </a:rPr>
                        <a:t>while (!</a:t>
                      </a:r>
                      <a:r>
                        <a:rPr lang="en-US" altLang="ja-JP" sz="1100" dirty="0" err="1" smtClean="0">
                          <a:effectLst/>
                          <a:highlight>
                            <a:srgbClr val="00FF00"/>
                          </a:highlight>
                        </a:rPr>
                        <a:t>byte_aligned</a:t>
                      </a:r>
                      <a:r>
                        <a:rPr lang="en-US" altLang="ja-JP" sz="1100" dirty="0" smtClean="0">
                          <a:effectLst/>
                          <a:highlight>
                            <a:srgbClr val="00FF00"/>
                          </a:highlight>
                        </a:rPr>
                        <a:t>())</a:t>
                      </a:r>
                      <a:endParaRPr lang="ja-JP" sz="1100" dirty="0">
                        <a:effectLst/>
                        <a:latin typeface="Times" panose="02020603050405020304" pitchFamily="18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17591" marR="17591" marT="0" marB="0">
                    <a:noFill/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1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17591" marR="17591" marT="0" marB="0">
                    <a:noFill/>
                  </a:tcPr>
                </a:tc>
              </a:tr>
              <a:tr h="47071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100" dirty="0">
                          <a:effectLst/>
                          <a:highlight>
                            <a:srgbClr val="FFFF00"/>
                          </a:highlight>
                        </a:rPr>
                        <a:t>		</a:t>
                      </a:r>
                      <a:r>
                        <a:rPr lang="en-US" altLang="ja-JP" sz="1100" dirty="0" err="1" smtClean="0">
                          <a:effectLst/>
                          <a:highlight>
                            <a:srgbClr val="00FF00"/>
                          </a:highlight>
                        </a:rPr>
                        <a:t>vps_alignment_bit_equal_to_one</a:t>
                      </a:r>
                      <a:endParaRPr lang="ja-JP" sz="1100" dirty="0">
                        <a:effectLst/>
                        <a:latin typeface="Times" panose="02020603050405020304" pitchFamily="18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17591" marR="17591" marT="0" marB="0">
                    <a:noFill/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altLang="ja-JP" sz="1100" dirty="0" smtClean="0">
                          <a:effectLst/>
                          <a:highlight>
                            <a:srgbClr val="00FF00"/>
                          </a:highlight>
                        </a:rPr>
                        <a:t>u(1)</a:t>
                      </a:r>
                      <a:endParaRPr lang="ja-JP" sz="11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17591" marR="17591" marT="0" marB="0">
                    <a:noFill/>
                  </a:tcPr>
                </a:tc>
              </a:tr>
              <a:tr h="47071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100" baseline="0" dirty="0">
                          <a:effectLst/>
                        </a:rPr>
                        <a:t> </a:t>
                      </a:r>
                      <a:r>
                        <a:rPr lang="en-US" sz="1100" baseline="0" dirty="0" smtClean="0">
                          <a:effectLst/>
                        </a:rPr>
                        <a:t>  </a:t>
                      </a:r>
                      <a:r>
                        <a:rPr lang="en-US" sz="1100" dirty="0" smtClean="0">
                          <a:effectLst/>
                        </a:rPr>
                        <a:t>for</a:t>
                      </a:r>
                      <a:r>
                        <a:rPr lang="en-US" sz="1100" dirty="0">
                          <a:effectLst/>
                        </a:rPr>
                        <a:t>( </a:t>
                      </a:r>
                      <a:r>
                        <a:rPr lang="en-US" sz="1100" dirty="0" err="1">
                          <a:effectLst/>
                        </a:rPr>
                        <a:t>i</a:t>
                      </a:r>
                      <a:r>
                        <a:rPr lang="en-US" sz="1100" dirty="0">
                          <a:effectLst/>
                        </a:rPr>
                        <a:t> = 1; </a:t>
                      </a:r>
                      <a:r>
                        <a:rPr lang="en-US" sz="1100" dirty="0" err="1">
                          <a:effectLst/>
                        </a:rPr>
                        <a:t>i</a:t>
                      </a:r>
                      <a:r>
                        <a:rPr lang="en-US" sz="1100" dirty="0">
                          <a:effectLst/>
                        </a:rPr>
                        <a:t>  &lt;=  vps_num_profile_tier_level_minus1; </a:t>
                      </a:r>
                      <a:r>
                        <a:rPr lang="en-US" sz="1100" dirty="0" err="1">
                          <a:effectLst/>
                        </a:rPr>
                        <a:t>i</a:t>
                      </a:r>
                      <a:r>
                        <a:rPr lang="en-US" sz="1100" dirty="0">
                          <a:effectLst/>
                        </a:rPr>
                        <a:t> ++ ) {</a:t>
                      </a:r>
                      <a:endParaRPr lang="ja-JP" sz="11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17591" marR="17591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endParaRPr lang="ja-JP" sz="11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17591" marR="17591" marT="0" marB="0"/>
                </a:tc>
              </a:tr>
              <a:tr h="47071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100" dirty="0">
                          <a:effectLst/>
                        </a:rPr>
                        <a:t>		</a:t>
                      </a:r>
                      <a:r>
                        <a:rPr lang="en-US" sz="1100" dirty="0" err="1">
                          <a:effectLst/>
                        </a:rPr>
                        <a:t>vps_profile_present_flag</a:t>
                      </a:r>
                      <a:r>
                        <a:rPr lang="en-US" sz="1100" dirty="0">
                          <a:effectLst/>
                        </a:rPr>
                        <a:t>[ </a:t>
                      </a:r>
                      <a:r>
                        <a:rPr lang="en-US" sz="1100" dirty="0" err="1">
                          <a:effectLst/>
                        </a:rPr>
                        <a:t>i</a:t>
                      </a:r>
                      <a:r>
                        <a:rPr lang="en-US" sz="1100" dirty="0">
                          <a:effectLst/>
                        </a:rPr>
                        <a:t> ]</a:t>
                      </a:r>
                      <a:endParaRPr lang="ja-JP" sz="11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17591" marR="17591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effectLst/>
                        </a:rPr>
                        <a:t>u(1)</a:t>
                      </a:r>
                      <a:endParaRPr lang="ja-JP" sz="11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17591" marR="17591" marT="0" marB="0"/>
                </a:tc>
              </a:tr>
              <a:tr h="47071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100" dirty="0">
                          <a:effectLst/>
                        </a:rPr>
                        <a:t>		if( !</a:t>
                      </a:r>
                      <a:r>
                        <a:rPr lang="en-US" sz="1100" dirty="0" err="1">
                          <a:effectLst/>
                        </a:rPr>
                        <a:t>vps_profile_present_flag</a:t>
                      </a:r>
                      <a:r>
                        <a:rPr lang="en-US" sz="1100" dirty="0">
                          <a:effectLst/>
                        </a:rPr>
                        <a:t>[ </a:t>
                      </a:r>
                      <a:r>
                        <a:rPr lang="en-US" sz="1100" dirty="0" err="1">
                          <a:effectLst/>
                        </a:rPr>
                        <a:t>i</a:t>
                      </a:r>
                      <a:r>
                        <a:rPr lang="en-US" sz="1100" dirty="0">
                          <a:effectLst/>
                        </a:rPr>
                        <a:t> ] )</a:t>
                      </a:r>
                      <a:endParaRPr lang="ja-JP" sz="11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17591" marR="17591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endParaRPr lang="ja-JP" sz="11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17591" marR="17591" marT="0" marB="0"/>
                </a:tc>
              </a:tr>
              <a:tr h="47071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100" dirty="0">
                          <a:effectLst/>
                        </a:rPr>
                        <a:t>			profile_ref_minus1[ </a:t>
                      </a:r>
                      <a:r>
                        <a:rPr lang="en-US" sz="1100" dirty="0" err="1">
                          <a:effectLst/>
                        </a:rPr>
                        <a:t>i</a:t>
                      </a:r>
                      <a:r>
                        <a:rPr lang="en-US" sz="1100" dirty="0">
                          <a:effectLst/>
                        </a:rPr>
                        <a:t> ] </a:t>
                      </a:r>
                      <a:endParaRPr lang="ja-JP" sz="11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17591" marR="17591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strike="sngStrike" dirty="0">
                          <a:effectLst/>
                        </a:rPr>
                        <a:t>u(6) </a:t>
                      </a:r>
                      <a:r>
                        <a:rPr lang="en-US" sz="1100" dirty="0">
                          <a:effectLst/>
                          <a:highlight>
                            <a:srgbClr val="00FF00"/>
                          </a:highlight>
                        </a:rPr>
                        <a:t>u(8)</a:t>
                      </a:r>
                      <a:endParaRPr lang="ja-JP" sz="11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17591" marR="17591" marT="0" marB="0"/>
                </a:tc>
              </a:tr>
              <a:tr h="47071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100" dirty="0">
                          <a:effectLst/>
                        </a:rPr>
                        <a:t>		</a:t>
                      </a:r>
                      <a:r>
                        <a:rPr lang="en-US" sz="1100" dirty="0" err="1">
                          <a:effectLst/>
                        </a:rPr>
                        <a:t>profile_tier_level</a:t>
                      </a:r>
                      <a:r>
                        <a:rPr lang="en-US" sz="1100" dirty="0">
                          <a:effectLst/>
                        </a:rPr>
                        <a:t>( </a:t>
                      </a:r>
                      <a:r>
                        <a:rPr lang="en-US" sz="1100" dirty="0" err="1">
                          <a:effectLst/>
                        </a:rPr>
                        <a:t>vps_profile_present_flag</a:t>
                      </a:r>
                      <a:r>
                        <a:rPr lang="en-US" sz="1100" dirty="0">
                          <a:effectLst/>
                        </a:rPr>
                        <a:t>[ </a:t>
                      </a:r>
                      <a:r>
                        <a:rPr lang="en-US" sz="1100" dirty="0" err="1">
                          <a:effectLst/>
                        </a:rPr>
                        <a:t>i</a:t>
                      </a:r>
                      <a:r>
                        <a:rPr lang="en-US" sz="1100" dirty="0">
                          <a:effectLst/>
                        </a:rPr>
                        <a:t> ], vps_max_sub_layers_minus1 )</a:t>
                      </a:r>
                      <a:endParaRPr lang="ja-JP" sz="11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17591" marR="17591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17591" marR="17591" marT="0" marB="0"/>
                </a:tc>
              </a:tr>
              <a:tr h="47071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100" dirty="0">
                          <a:effectLst/>
                        </a:rPr>
                        <a:t>	}</a:t>
                      </a:r>
                      <a:endParaRPr lang="ja-JP" sz="11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17591" marR="17591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endParaRPr lang="ja-JP" sz="11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17591" marR="17591" marT="0" marB="0"/>
                </a:tc>
              </a:tr>
            </a:tbl>
          </a:graphicData>
        </a:graphic>
      </p:graphicFrame>
      <p:graphicFrame>
        <p:nvGraphicFramePr>
          <p:cNvPr id="20" name="表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4234788"/>
              </p:ext>
            </p:extLst>
          </p:nvPr>
        </p:nvGraphicFramePr>
        <p:xfrm>
          <a:off x="4586692" y="764704"/>
          <a:ext cx="4100108" cy="3191342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3632056"/>
                <a:gridCol w="468052"/>
              </a:tblGrid>
              <a:tr h="47071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100" dirty="0">
                          <a:effectLst/>
                          <a:highlight>
                            <a:srgbClr val="FFFF00"/>
                          </a:highlight>
                        </a:rPr>
                        <a:t>// option 1)</a:t>
                      </a:r>
                      <a:endParaRPr lang="ja-JP" sz="11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17591" marR="17591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u="none" strike="noStrike" dirty="0">
                          <a:effectLst/>
                        </a:rPr>
                        <a:t> </a:t>
                      </a:r>
                      <a:endParaRPr lang="ja-JP" sz="11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17591" marR="17591" marT="0" marB="0"/>
                </a:tc>
              </a:tr>
              <a:tr h="47071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100" dirty="0">
                          <a:effectLst/>
                          <a:highlight>
                            <a:srgbClr val="FFFF00"/>
                          </a:highlight>
                        </a:rPr>
                        <a:t>	while(!</a:t>
                      </a:r>
                      <a:r>
                        <a:rPr lang="en-GB" sz="1100" dirty="0" err="1">
                          <a:effectLst/>
                          <a:highlight>
                            <a:srgbClr val="FFFF00"/>
                          </a:highlight>
                        </a:rPr>
                        <a:t>byte_aligned</a:t>
                      </a:r>
                      <a:r>
                        <a:rPr lang="en-GB" sz="1100" dirty="0">
                          <a:effectLst/>
                          <a:highlight>
                            <a:srgbClr val="FFFF00"/>
                          </a:highlight>
                        </a:rPr>
                        <a:t>() )</a:t>
                      </a:r>
                      <a:endParaRPr lang="ja-JP" sz="1100" dirty="0">
                        <a:effectLst/>
                        <a:latin typeface="Times" panose="02020603050405020304" pitchFamily="18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17591" marR="17591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1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17591" marR="17591" marT="0" marB="0"/>
                </a:tc>
              </a:tr>
              <a:tr h="47071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100" dirty="0">
                          <a:effectLst/>
                          <a:highlight>
                            <a:srgbClr val="FFFF00"/>
                          </a:highlight>
                        </a:rPr>
                        <a:t>		</a:t>
                      </a:r>
                      <a:r>
                        <a:rPr lang="en-GB" sz="1100" dirty="0" err="1">
                          <a:effectLst/>
                          <a:highlight>
                            <a:srgbClr val="FFFF00"/>
                          </a:highlight>
                        </a:rPr>
                        <a:t>vps_aliginment_bit_equal_to_one</a:t>
                      </a:r>
                      <a:endParaRPr lang="ja-JP" sz="1100" dirty="0">
                        <a:effectLst/>
                        <a:latin typeface="Times" panose="02020603050405020304" pitchFamily="18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17591" marR="17591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effectLst/>
                          <a:highlight>
                            <a:srgbClr val="FFFF00"/>
                          </a:highlight>
                        </a:rPr>
                        <a:t>u(1)</a:t>
                      </a:r>
                      <a:endParaRPr lang="ja-JP" sz="11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17591" marR="17591" marT="0" marB="0"/>
                </a:tc>
              </a:tr>
              <a:tr h="47071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100" dirty="0">
                          <a:effectLst/>
                        </a:rPr>
                        <a:t>	vps_number_layer_sets_minus1</a:t>
                      </a:r>
                      <a:endParaRPr lang="ja-JP" sz="1100" dirty="0">
                        <a:effectLst/>
                        <a:latin typeface="Times" panose="02020603050405020304" pitchFamily="18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17591" marR="17591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effectLst/>
                        </a:rPr>
                        <a:t>u(10)</a:t>
                      </a:r>
                      <a:endParaRPr lang="ja-JP" sz="11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17591" marR="17591" marT="0" marB="0"/>
                </a:tc>
              </a:tr>
              <a:tr h="47071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de-DE" sz="1100" dirty="0">
                          <a:effectLst/>
                        </a:rPr>
                        <a:t>	vps_num_profile_tier_level_minus1</a:t>
                      </a:r>
                      <a:endParaRPr lang="ja-JP" sz="1100" dirty="0">
                        <a:effectLst/>
                        <a:latin typeface="Times" panose="02020603050405020304" pitchFamily="18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17591" marR="17591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effectLst/>
                        </a:rPr>
                        <a:t>u(6)</a:t>
                      </a:r>
                      <a:endParaRPr lang="ja-JP" sz="11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17591" marR="17591" marT="0" marB="0"/>
                </a:tc>
              </a:tr>
              <a:tr h="47071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100" dirty="0">
                          <a:effectLst/>
                          <a:highlight>
                            <a:srgbClr val="FFFF00"/>
                          </a:highlight>
                        </a:rPr>
                        <a:t>	for( </a:t>
                      </a:r>
                      <a:r>
                        <a:rPr lang="en-GB" sz="1100" dirty="0" err="1">
                          <a:effectLst/>
                          <a:highlight>
                            <a:srgbClr val="FFFF00"/>
                          </a:highlight>
                        </a:rPr>
                        <a:t>i</a:t>
                      </a:r>
                      <a:r>
                        <a:rPr lang="en-GB" sz="1100" dirty="0">
                          <a:effectLst/>
                          <a:highlight>
                            <a:srgbClr val="FFFF00"/>
                          </a:highlight>
                        </a:rPr>
                        <a:t> = 1; </a:t>
                      </a:r>
                      <a:r>
                        <a:rPr lang="en-GB" sz="1100" dirty="0" err="1">
                          <a:effectLst/>
                          <a:highlight>
                            <a:srgbClr val="FFFF00"/>
                          </a:highlight>
                        </a:rPr>
                        <a:t>i</a:t>
                      </a:r>
                      <a:r>
                        <a:rPr lang="en-GB" sz="1100" dirty="0">
                          <a:effectLst/>
                          <a:highlight>
                            <a:srgbClr val="FFFF00"/>
                          </a:highlight>
                        </a:rPr>
                        <a:t>  &lt;=  vps_num_profile_tier_level_minus1; </a:t>
                      </a:r>
                      <a:r>
                        <a:rPr lang="en-GB" sz="1100" dirty="0" err="1">
                          <a:effectLst/>
                          <a:highlight>
                            <a:srgbClr val="FFFF00"/>
                          </a:highlight>
                        </a:rPr>
                        <a:t>i</a:t>
                      </a:r>
                      <a:r>
                        <a:rPr lang="en-GB" sz="1100" dirty="0">
                          <a:effectLst/>
                          <a:highlight>
                            <a:srgbClr val="FFFF00"/>
                          </a:highlight>
                        </a:rPr>
                        <a:t> ++ ) {</a:t>
                      </a:r>
                      <a:endParaRPr lang="ja-JP" sz="1100" dirty="0">
                        <a:effectLst/>
                        <a:latin typeface="Times" panose="02020603050405020304" pitchFamily="18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17591" marR="17591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u="none" strike="noStrike" dirty="0">
                          <a:effectLst/>
                        </a:rPr>
                        <a:t> </a:t>
                      </a:r>
                      <a:endParaRPr lang="ja-JP" sz="11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17591" marR="17591" marT="0" marB="0"/>
                </a:tc>
              </a:tr>
              <a:tr h="47071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100" dirty="0">
                          <a:effectLst/>
                          <a:highlight>
                            <a:srgbClr val="FFFF00"/>
                          </a:highlight>
                        </a:rPr>
                        <a:t>		</a:t>
                      </a:r>
                      <a:r>
                        <a:rPr lang="en-GB" sz="1100" dirty="0" err="1">
                          <a:effectLst/>
                          <a:highlight>
                            <a:srgbClr val="FFFF00"/>
                          </a:highlight>
                        </a:rPr>
                        <a:t>vps_profile_present_flag</a:t>
                      </a:r>
                      <a:r>
                        <a:rPr lang="en-GB" sz="1100" dirty="0">
                          <a:effectLst/>
                          <a:highlight>
                            <a:srgbClr val="FFFF00"/>
                          </a:highlight>
                        </a:rPr>
                        <a:t>[ </a:t>
                      </a:r>
                      <a:r>
                        <a:rPr lang="en-GB" sz="1100" dirty="0" err="1">
                          <a:effectLst/>
                          <a:highlight>
                            <a:srgbClr val="FFFF00"/>
                          </a:highlight>
                        </a:rPr>
                        <a:t>i</a:t>
                      </a:r>
                      <a:r>
                        <a:rPr lang="en-GB" sz="1100" dirty="0">
                          <a:effectLst/>
                          <a:highlight>
                            <a:srgbClr val="FFFF00"/>
                          </a:highlight>
                        </a:rPr>
                        <a:t> ]</a:t>
                      </a:r>
                      <a:endParaRPr lang="ja-JP" sz="1100" dirty="0">
                        <a:effectLst/>
                        <a:latin typeface="Times" panose="02020603050405020304" pitchFamily="18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17591" marR="17591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effectLst/>
                          <a:highlight>
                            <a:srgbClr val="FFFF00"/>
                          </a:highlight>
                        </a:rPr>
                        <a:t>u(1)</a:t>
                      </a:r>
                      <a:endParaRPr lang="ja-JP" sz="11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17591" marR="17591" marT="0" marB="0"/>
                </a:tc>
              </a:tr>
              <a:tr h="47071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100" dirty="0">
                          <a:effectLst/>
                          <a:highlight>
                            <a:srgbClr val="FFFF00"/>
                          </a:highlight>
                        </a:rPr>
                        <a:t>	}</a:t>
                      </a:r>
                      <a:endParaRPr lang="ja-JP" sz="1100" dirty="0">
                        <a:effectLst/>
                        <a:latin typeface="Times" panose="02020603050405020304" pitchFamily="18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17591" marR="17591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u="none" strike="noStrike" dirty="0">
                          <a:effectLst/>
                        </a:rPr>
                        <a:t> </a:t>
                      </a:r>
                      <a:endParaRPr lang="ja-JP" sz="11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17591" marR="17591" marT="0" marB="0"/>
                </a:tc>
              </a:tr>
              <a:tr h="47071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100" dirty="0">
                          <a:effectLst/>
                          <a:highlight>
                            <a:srgbClr val="FFFF00"/>
                          </a:highlight>
                        </a:rPr>
                        <a:t>	for( </a:t>
                      </a:r>
                      <a:r>
                        <a:rPr lang="en-GB" sz="1100" dirty="0" err="1">
                          <a:effectLst/>
                          <a:highlight>
                            <a:srgbClr val="FFFF00"/>
                          </a:highlight>
                        </a:rPr>
                        <a:t>i</a:t>
                      </a:r>
                      <a:r>
                        <a:rPr lang="en-GB" sz="1100" dirty="0">
                          <a:effectLst/>
                          <a:highlight>
                            <a:srgbClr val="FFFF00"/>
                          </a:highlight>
                        </a:rPr>
                        <a:t> = ((8-(vps_num_profile_tier_level_minus1 + 1)%8)%8); </a:t>
                      </a:r>
                      <a:r>
                        <a:rPr lang="en-GB" sz="1100" dirty="0" err="1">
                          <a:effectLst/>
                          <a:highlight>
                            <a:srgbClr val="FFFF00"/>
                          </a:highlight>
                        </a:rPr>
                        <a:t>i</a:t>
                      </a:r>
                      <a:r>
                        <a:rPr lang="en-GB" sz="1100" dirty="0">
                          <a:effectLst/>
                          <a:highlight>
                            <a:srgbClr val="FFFF00"/>
                          </a:highlight>
                        </a:rPr>
                        <a:t> &gt;0 ;</a:t>
                      </a:r>
                      <a:r>
                        <a:rPr lang="en-GB" sz="1100" dirty="0" err="1">
                          <a:effectLst/>
                          <a:highlight>
                            <a:srgbClr val="FFFF00"/>
                          </a:highlight>
                        </a:rPr>
                        <a:t>i</a:t>
                      </a:r>
                      <a:r>
                        <a:rPr lang="en-GB" sz="1100" dirty="0">
                          <a:effectLst/>
                          <a:highlight>
                            <a:srgbClr val="FFFF00"/>
                          </a:highlight>
                        </a:rPr>
                        <a:t>-- ) {</a:t>
                      </a:r>
                      <a:endParaRPr lang="ja-JP" sz="1100" dirty="0">
                        <a:effectLst/>
                        <a:latin typeface="Times" panose="02020603050405020304" pitchFamily="18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17591" marR="17591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u="none" strike="noStrike" dirty="0">
                          <a:effectLst/>
                        </a:rPr>
                        <a:t> </a:t>
                      </a:r>
                      <a:endParaRPr lang="ja-JP" sz="11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17591" marR="17591" marT="0" marB="0"/>
                </a:tc>
              </a:tr>
              <a:tr h="47071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100" dirty="0">
                          <a:effectLst/>
                          <a:highlight>
                            <a:srgbClr val="FFFF00"/>
                          </a:highlight>
                        </a:rPr>
                        <a:t>		</a:t>
                      </a:r>
                      <a:r>
                        <a:rPr lang="en-US" sz="1100" dirty="0" err="1">
                          <a:effectLst/>
                          <a:highlight>
                            <a:srgbClr val="FFFF00"/>
                          </a:highlight>
                        </a:rPr>
                        <a:t>vps_reseved_zero_bit</a:t>
                      </a:r>
                      <a:r>
                        <a:rPr lang="en-US" sz="1100" dirty="0">
                          <a:effectLst/>
                          <a:highlight>
                            <a:srgbClr val="FFFF00"/>
                          </a:highlight>
                        </a:rPr>
                        <a:t>[ </a:t>
                      </a:r>
                      <a:r>
                        <a:rPr lang="en-US" sz="1100" dirty="0" err="1">
                          <a:effectLst/>
                          <a:highlight>
                            <a:srgbClr val="FFFF00"/>
                          </a:highlight>
                        </a:rPr>
                        <a:t>i</a:t>
                      </a:r>
                      <a:r>
                        <a:rPr lang="en-US" sz="1100" dirty="0">
                          <a:effectLst/>
                          <a:highlight>
                            <a:srgbClr val="FFFF00"/>
                          </a:highlight>
                        </a:rPr>
                        <a:t> ]</a:t>
                      </a:r>
                      <a:endParaRPr lang="ja-JP" sz="11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17591" marR="17591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effectLst/>
                          <a:highlight>
                            <a:srgbClr val="FFFF00"/>
                          </a:highlight>
                        </a:rPr>
                        <a:t>u(1)</a:t>
                      </a:r>
                      <a:endParaRPr lang="ja-JP" sz="11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17591" marR="17591" marT="0" marB="0"/>
                </a:tc>
              </a:tr>
              <a:tr h="173822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100" dirty="0">
                          <a:effectLst/>
                          <a:highlight>
                            <a:srgbClr val="FFFF00"/>
                          </a:highlight>
                        </a:rPr>
                        <a:t>	}</a:t>
                      </a:r>
                      <a:endParaRPr lang="ja-JP" sz="11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17591" marR="17591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ja-JP" sz="1100" dirty="0">
                        <a:effectLst/>
                      </a:endParaRPr>
                    </a:p>
                  </a:txBody>
                  <a:tcPr marL="17591" marR="17591" marT="0" marB="0"/>
                </a:tc>
              </a:tr>
              <a:tr h="47071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100" dirty="0">
                          <a:effectLst/>
                        </a:rPr>
                        <a:t>	for( </a:t>
                      </a:r>
                      <a:r>
                        <a:rPr lang="en-US" sz="1100" dirty="0" err="1">
                          <a:effectLst/>
                        </a:rPr>
                        <a:t>i</a:t>
                      </a:r>
                      <a:r>
                        <a:rPr lang="en-US" sz="1100" dirty="0">
                          <a:effectLst/>
                        </a:rPr>
                        <a:t> = 1; </a:t>
                      </a:r>
                      <a:r>
                        <a:rPr lang="en-US" sz="1100" dirty="0" err="1">
                          <a:effectLst/>
                        </a:rPr>
                        <a:t>i</a:t>
                      </a:r>
                      <a:r>
                        <a:rPr lang="en-US" sz="1100" dirty="0">
                          <a:effectLst/>
                        </a:rPr>
                        <a:t>  &lt;=  vps_num_profile_tier_level_minus1; </a:t>
                      </a:r>
                      <a:r>
                        <a:rPr lang="en-US" sz="1100" dirty="0" err="1">
                          <a:effectLst/>
                        </a:rPr>
                        <a:t>i</a:t>
                      </a:r>
                      <a:r>
                        <a:rPr lang="en-US" sz="1100" dirty="0">
                          <a:effectLst/>
                        </a:rPr>
                        <a:t> ++ ) {</a:t>
                      </a:r>
                      <a:endParaRPr lang="ja-JP" sz="11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17591" marR="17591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endParaRPr lang="ja-JP" sz="11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17591" marR="17591" marT="0" marB="0"/>
                </a:tc>
              </a:tr>
              <a:tr h="47071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100" strike="sngStrike" dirty="0">
                          <a:solidFill>
                            <a:srgbClr val="FF0000"/>
                          </a:solidFill>
                          <a:effectLst/>
                          <a:highlight>
                            <a:srgbClr val="FFFF00"/>
                          </a:highlight>
                        </a:rPr>
                        <a:t>		</a:t>
                      </a:r>
                      <a:r>
                        <a:rPr lang="en-US" sz="1100" strike="sngStrike" dirty="0" err="1">
                          <a:solidFill>
                            <a:srgbClr val="FF0000"/>
                          </a:solidFill>
                          <a:effectLst/>
                          <a:highlight>
                            <a:srgbClr val="FFFF00"/>
                          </a:highlight>
                        </a:rPr>
                        <a:t>vps_profile_present_flag</a:t>
                      </a:r>
                      <a:r>
                        <a:rPr lang="en-US" sz="1100" strike="sngStrike" dirty="0">
                          <a:solidFill>
                            <a:srgbClr val="FF0000"/>
                          </a:solidFill>
                          <a:effectLst/>
                          <a:highlight>
                            <a:srgbClr val="FFFF00"/>
                          </a:highlight>
                        </a:rPr>
                        <a:t>[ </a:t>
                      </a:r>
                      <a:r>
                        <a:rPr lang="en-US" sz="1100" strike="sngStrike" dirty="0" err="1">
                          <a:solidFill>
                            <a:srgbClr val="FF0000"/>
                          </a:solidFill>
                          <a:effectLst/>
                          <a:highlight>
                            <a:srgbClr val="FFFF00"/>
                          </a:highlight>
                        </a:rPr>
                        <a:t>i</a:t>
                      </a:r>
                      <a:r>
                        <a:rPr lang="en-US" sz="1100" strike="sngStrike" dirty="0">
                          <a:solidFill>
                            <a:srgbClr val="FF0000"/>
                          </a:solidFill>
                          <a:effectLst/>
                          <a:highlight>
                            <a:srgbClr val="FFFF00"/>
                          </a:highlight>
                        </a:rPr>
                        <a:t> ]</a:t>
                      </a:r>
                      <a:endParaRPr lang="ja-JP" sz="11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17591" marR="17591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strike="sngStrike" dirty="0">
                          <a:solidFill>
                            <a:srgbClr val="FF0000"/>
                          </a:solidFill>
                          <a:effectLst/>
                          <a:highlight>
                            <a:srgbClr val="FFFF00"/>
                          </a:highlight>
                        </a:rPr>
                        <a:t>u(1)</a:t>
                      </a:r>
                      <a:endParaRPr lang="ja-JP" sz="11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17591" marR="17591" marT="0" marB="0"/>
                </a:tc>
              </a:tr>
              <a:tr h="47071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100" strike="sngStrike" dirty="0">
                          <a:solidFill>
                            <a:srgbClr val="FF0000"/>
                          </a:solidFill>
                          <a:effectLst/>
                          <a:highlight>
                            <a:srgbClr val="FFFF00"/>
                          </a:highlight>
                        </a:rPr>
                        <a:t>		if( !</a:t>
                      </a:r>
                      <a:r>
                        <a:rPr lang="en-US" sz="1100" strike="sngStrike" dirty="0" err="1">
                          <a:solidFill>
                            <a:srgbClr val="FF0000"/>
                          </a:solidFill>
                          <a:effectLst/>
                          <a:highlight>
                            <a:srgbClr val="FFFF00"/>
                          </a:highlight>
                        </a:rPr>
                        <a:t>vps_profile_present_flag</a:t>
                      </a:r>
                      <a:r>
                        <a:rPr lang="en-US" sz="1100" strike="sngStrike" dirty="0">
                          <a:solidFill>
                            <a:srgbClr val="FF0000"/>
                          </a:solidFill>
                          <a:effectLst/>
                          <a:highlight>
                            <a:srgbClr val="FFFF00"/>
                          </a:highlight>
                        </a:rPr>
                        <a:t>[ </a:t>
                      </a:r>
                      <a:r>
                        <a:rPr lang="en-US" sz="1100" strike="sngStrike" dirty="0" err="1">
                          <a:solidFill>
                            <a:srgbClr val="FF0000"/>
                          </a:solidFill>
                          <a:effectLst/>
                          <a:highlight>
                            <a:srgbClr val="FFFF00"/>
                          </a:highlight>
                        </a:rPr>
                        <a:t>i</a:t>
                      </a:r>
                      <a:r>
                        <a:rPr lang="en-US" sz="1100" strike="sngStrike" dirty="0">
                          <a:solidFill>
                            <a:srgbClr val="FF0000"/>
                          </a:solidFill>
                          <a:effectLst/>
                          <a:highlight>
                            <a:srgbClr val="FFFF00"/>
                          </a:highlight>
                        </a:rPr>
                        <a:t> ] )</a:t>
                      </a:r>
                      <a:endParaRPr lang="ja-JP" sz="11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17591" marR="17591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solidFill>
                            <a:srgbClr val="FF0000"/>
                          </a:solidFill>
                          <a:effectLst/>
                          <a:highlight>
                            <a:srgbClr val="FFFF00"/>
                          </a:highlight>
                        </a:rPr>
                        <a:t> </a:t>
                      </a:r>
                      <a:endParaRPr lang="ja-JP" sz="11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17591" marR="17591" marT="0" marB="0"/>
                </a:tc>
              </a:tr>
              <a:tr h="47071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100" strike="sngStrike" dirty="0">
                          <a:solidFill>
                            <a:srgbClr val="FF0000"/>
                          </a:solidFill>
                          <a:effectLst/>
                          <a:highlight>
                            <a:srgbClr val="FFFF00"/>
                          </a:highlight>
                        </a:rPr>
                        <a:t>		profile_ref_minus1[ </a:t>
                      </a:r>
                      <a:r>
                        <a:rPr lang="en-US" sz="1100" strike="sngStrike" dirty="0" err="1">
                          <a:solidFill>
                            <a:srgbClr val="FF0000"/>
                          </a:solidFill>
                          <a:effectLst/>
                          <a:highlight>
                            <a:srgbClr val="FFFF00"/>
                          </a:highlight>
                        </a:rPr>
                        <a:t>i</a:t>
                      </a:r>
                      <a:r>
                        <a:rPr lang="en-US" sz="1100" strike="sngStrike" dirty="0">
                          <a:solidFill>
                            <a:srgbClr val="FF0000"/>
                          </a:solidFill>
                          <a:effectLst/>
                          <a:highlight>
                            <a:srgbClr val="FFFF00"/>
                          </a:highlight>
                        </a:rPr>
                        <a:t> ] </a:t>
                      </a:r>
                      <a:endParaRPr lang="ja-JP" sz="11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17591" marR="17591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strike="sngStrike" dirty="0">
                          <a:solidFill>
                            <a:srgbClr val="FF0000"/>
                          </a:solidFill>
                          <a:effectLst/>
                          <a:highlight>
                            <a:srgbClr val="FFFF00"/>
                          </a:highlight>
                        </a:rPr>
                        <a:t>u(6)</a:t>
                      </a:r>
                      <a:endParaRPr lang="ja-JP" sz="11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17591" marR="17591" marT="0" marB="0"/>
                </a:tc>
              </a:tr>
              <a:tr h="47071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100" dirty="0">
                          <a:effectLst/>
                        </a:rPr>
                        <a:t>		</a:t>
                      </a:r>
                      <a:r>
                        <a:rPr lang="en-US" sz="1100" dirty="0" err="1">
                          <a:effectLst/>
                        </a:rPr>
                        <a:t>profile_tier_level</a:t>
                      </a:r>
                      <a:r>
                        <a:rPr lang="en-US" sz="1100" dirty="0">
                          <a:effectLst/>
                        </a:rPr>
                        <a:t>( </a:t>
                      </a:r>
                      <a:r>
                        <a:rPr lang="en-US" sz="1100" dirty="0" err="1">
                          <a:effectLst/>
                        </a:rPr>
                        <a:t>vps_profile_present_flag</a:t>
                      </a:r>
                      <a:r>
                        <a:rPr lang="en-US" sz="1100" dirty="0">
                          <a:effectLst/>
                        </a:rPr>
                        <a:t>[ </a:t>
                      </a:r>
                      <a:r>
                        <a:rPr lang="en-US" sz="1100" dirty="0" err="1">
                          <a:effectLst/>
                        </a:rPr>
                        <a:t>i</a:t>
                      </a:r>
                      <a:r>
                        <a:rPr lang="en-US" sz="1100" dirty="0">
                          <a:effectLst/>
                        </a:rPr>
                        <a:t> ], vps_max_sub_layers_minus1 )</a:t>
                      </a:r>
                      <a:endParaRPr lang="ja-JP" sz="11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17591" marR="17591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endParaRPr lang="ja-JP" sz="11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17591" marR="17591" marT="0" marB="0"/>
                </a:tc>
              </a:tr>
              <a:tr h="144650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100" dirty="0">
                          <a:effectLst/>
                        </a:rPr>
                        <a:t>	}</a:t>
                      </a:r>
                      <a:endParaRPr lang="ja-JP" sz="11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17591" marR="17591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endParaRPr lang="ja-JP" sz="11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17591" marR="17591" marT="0" marB="0"/>
                </a:tc>
              </a:tr>
            </a:tbl>
          </a:graphicData>
        </a:graphic>
      </p:graphicFrame>
      <p:graphicFrame>
        <p:nvGraphicFramePr>
          <p:cNvPr id="21" name="表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9900344"/>
              </p:ext>
            </p:extLst>
          </p:nvPr>
        </p:nvGraphicFramePr>
        <p:xfrm>
          <a:off x="107504" y="4801062"/>
          <a:ext cx="4100108" cy="1676400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3492388"/>
                <a:gridCol w="607720"/>
              </a:tblGrid>
              <a:tr h="47071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altLang="ja-JP" sz="1100" dirty="0" smtClean="0">
                          <a:effectLst/>
                          <a:latin typeface="Times New Roman" panose="02020603050405020304" pitchFamily="18" charset="0"/>
                          <a:ea typeface="ＭＳ 明朝" panose="02020609040205080304" pitchFamily="17" charset="-128"/>
                        </a:rPr>
                        <a:t> …</a:t>
                      </a:r>
                      <a:endParaRPr lang="ja-JP" sz="11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17591" marR="17591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ja-JP" sz="11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17591" marR="17591" marT="0" marB="0"/>
                </a:tc>
              </a:tr>
              <a:tr h="47071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100" strike="sngStrike" dirty="0">
                          <a:solidFill>
                            <a:srgbClr val="FF0000"/>
                          </a:solidFill>
                          <a:effectLst/>
                          <a:highlight>
                            <a:srgbClr val="00FFFF"/>
                          </a:highlight>
                        </a:rPr>
                        <a:t>	</a:t>
                      </a:r>
                      <a:r>
                        <a:rPr lang="en-US" sz="1100" strike="sngStrike" dirty="0" err="1">
                          <a:solidFill>
                            <a:srgbClr val="FF0000"/>
                          </a:solidFill>
                          <a:effectLst/>
                          <a:highlight>
                            <a:srgbClr val="00FFFF"/>
                          </a:highlight>
                        </a:rPr>
                        <a:t>rep_format_idx_present_flag</a:t>
                      </a:r>
                      <a:endParaRPr lang="ja-JP" sz="11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17591" marR="17591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strike="sngStrike" dirty="0">
                          <a:solidFill>
                            <a:srgbClr val="FF0000"/>
                          </a:solidFill>
                          <a:effectLst/>
                          <a:highlight>
                            <a:srgbClr val="00FFFF"/>
                          </a:highlight>
                        </a:rPr>
                        <a:t>u(1)</a:t>
                      </a:r>
                      <a:endParaRPr lang="ja-JP" sz="11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17591" marR="17591" marT="0" marB="0"/>
                </a:tc>
              </a:tr>
              <a:tr h="47071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altLang="ja-JP" sz="11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ＭＳ 明朝" panose="02020609040205080304" pitchFamily="17" charset="-128"/>
                        </a:rPr>
                        <a:t>…</a:t>
                      </a:r>
                      <a:endParaRPr lang="ja-JP" sz="11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17591" marR="17591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ja-JP" sz="11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17591" marR="17591" marT="0" marB="0"/>
                </a:tc>
              </a:tr>
              <a:tr h="47071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100" strike="sngStrike" dirty="0">
                          <a:solidFill>
                            <a:srgbClr val="FF0000"/>
                          </a:solidFill>
                          <a:effectLst/>
                          <a:highlight>
                            <a:srgbClr val="00FFFF"/>
                          </a:highlight>
                        </a:rPr>
                        <a:t>	</a:t>
                      </a:r>
                      <a:r>
                        <a:rPr lang="en-US" sz="1100" strike="sngStrike" dirty="0" err="1">
                          <a:solidFill>
                            <a:srgbClr val="FF0000"/>
                          </a:solidFill>
                          <a:effectLst/>
                          <a:highlight>
                            <a:srgbClr val="00FFFF"/>
                          </a:highlight>
                        </a:rPr>
                        <a:t>max_one_active_ref_layer_flag</a:t>
                      </a:r>
                      <a:endParaRPr lang="ja-JP" sz="11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17591" marR="17591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strike="sngStrike">
                          <a:solidFill>
                            <a:srgbClr val="FF0000"/>
                          </a:solidFill>
                          <a:effectLst/>
                          <a:highlight>
                            <a:srgbClr val="00FFFF"/>
                          </a:highlight>
                        </a:rPr>
                        <a:t>u(1)</a:t>
                      </a:r>
                      <a:endParaRPr lang="ja-JP" sz="11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17591" marR="17591" marT="0" marB="0"/>
                </a:tc>
              </a:tr>
              <a:tr h="47071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100" strike="sngStrike" dirty="0">
                          <a:solidFill>
                            <a:srgbClr val="FF0000"/>
                          </a:solidFill>
                          <a:effectLst/>
                          <a:highlight>
                            <a:srgbClr val="00FFFF"/>
                          </a:highlight>
                        </a:rPr>
                        <a:t>	</a:t>
                      </a:r>
                      <a:r>
                        <a:rPr lang="en-US" sz="1100" strike="sngStrike" dirty="0" err="1">
                          <a:solidFill>
                            <a:srgbClr val="FF0000"/>
                          </a:solidFill>
                          <a:effectLst/>
                          <a:highlight>
                            <a:srgbClr val="00FFFF"/>
                          </a:highlight>
                        </a:rPr>
                        <a:t>cross_layer_irap_aligned_flag</a:t>
                      </a:r>
                      <a:endParaRPr lang="ja-JP" sz="11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17591" marR="17591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strike="sngStrike">
                          <a:solidFill>
                            <a:srgbClr val="FF0000"/>
                          </a:solidFill>
                          <a:effectLst/>
                          <a:highlight>
                            <a:srgbClr val="00FFFF"/>
                          </a:highlight>
                        </a:rPr>
                        <a:t>u(1)</a:t>
                      </a:r>
                      <a:endParaRPr lang="ja-JP" sz="11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17591" marR="17591" marT="0" marB="0"/>
                </a:tc>
              </a:tr>
              <a:tr h="47071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altLang="ja-JP" sz="11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ＭＳ 明朝" panose="02020609040205080304" pitchFamily="17" charset="-128"/>
                        </a:rPr>
                        <a:t>…</a:t>
                      </a:r>
                      <a:endParaRPr lang="ja-JP" sz="11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17591" marR="17591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ja-JP" sz="11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17591" marR="17591" marT="0" marB="0"/>
                </a:tc>
              </a:tr>
              <a:tr h="47071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100" strike="sngStrike" dirty="0">
                          <a:solidFill>
                            <a:srgbClr val="FF0000"/>
                          </a:solidFill>
                          <a:effectLst/>
                          <a:highlight>
                            <a:srgbClr val="00FFFF"/>
                          </a:highlight>
                        </a:rPr>
                        <a:t>	</a:t>
                      </a:r>
                      <a:r>
                        <a:rPr lang="en-CA" sz="1100" strike="sngStrike" dirty="0" err="1">
                          <a:solidFill>
                            <a:srgbClr val="FF0000"/>
                          </a:solidFill>
                          <a:effectLst/>
                          <a:highlight>
                            <a:srgbClr val="00FFFF"/>
                          </a:highlight>
                        </a:rPr>
                        <a:t>single_layer_for_non_irap_flag</a:t>
                      </a:r>
                      <a:endParaRPr lang="ja-JP" sz="11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17591" marR="17591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strike="sngStrike">
                          <a:solidFill>
                            <a:srgbClr val="FF0000"/>
                          </a:solidFill>
                          <a:effectLst/>
                          <a:highlight>
                            <a:srgbClr val="00FFFF"/>
                          </a:highlight>
                        </a:rPr>
                        <a:t>u(1)</a:t>
                      </a:r>
                      <a:endParaRPr lang="ja-JP" sz="11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17591" marR="17591" marT="0" marB="0"/>
                </a:tc>
              </a:tr>
              <a:tr h="47071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100" strike="sngStrike" dirty="0">
                          <a:solidFill>
                            <a:srgbClr val="FF0000"/>
                          </a:solidFill>
                          <a:effectLst/>
                          <a:highlight>
                            <a:srgbClr val="00FFFF"/>
                          </a:highlight>
                        </a:rPr>
                        <a:t>	</a:t>
                      </a:r>
                      <a:r>
                        <a:rPr lang="en-US" sz="1100" strike="sngStrike" dirty="0" err="1">
                          <a:solidFill>
                            <a:srgbClr val="FF0000"/>
                          </a:solidFill>
                          <a:effectLst/>
                          <a:highlight>
                            <a:srgbClr val="00FFFF"/>
                          </a:highlight>
                        </a:rPr>
                        <a:t>vps_vui_present_flag</a:t>
                      </a:r>
                      <a:endParaRPr lang="ja-JP" sz="11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17591" marR="17591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strike="sngStrike" dirty="0">
                          <a:solidFill>
                            <a:srgbClr val="FF0000"/>
                          </a:solidFill>
                          <a:effectLst/>
                          <a:highlight>
                            <a:srgbClr val="00FFFF"/>
                          </a:highlight>
                        </a:rPr>
                        <a:t>u(1)</a:t>
                      </a:r>
                      <a:endParaRPr lang="ja-JP" sz="11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17591" marR="17591" marT="0" marB="0"/>
                </a:tc>
              </a:tr>
              <a:tr h="47071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altLang="ja-JP" sz="1100" dirty="0" smtClean="0">
                          <a:effectLst/>
                          <a:latin typeface="Times New Roman" panose="02020603050405020304" pitchFamily="18" charset="0"/>
                          <a:ea typeface="ＭＳ 明朝" panose="02020609040205080304" pitchFamily="17" charset="-128"/>
                        </a:rPr>
                        <a:t>…</a:t>
                      </a:r>
                      <a:endParaRPr lang="ja-JP" sz="11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17591" marR="17591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ja-JP" sz="11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17591" marR="17591" marT="0" marB="0"/>
                </a:tc>
              </a:tr>
              <a:tr h="47071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100" dirty="0">
                          <a:effectLst/>
                        </a:rPr>
                        <a:t>}</a:t>
                      </a:r>
                      <a:endParaRPr lang="ja-JP" sz="11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17591" marR="17591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endParaRPr lang="ja-JP" sz="11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17591" marR="17591" marT="0" marB="0"/>
                </a:tc>
              </a:tr>
            </a:tbl>
          </a:graphicData>
        </a:graphic>
      </p:graphicFrame>
      <p:cxnSp>
        <p:nvCxnSpPr>
          <p:cNvPr id="23" name="直線コネクタ 22"/>
          <p:cNvCxnSpPr/>
          <p:nvPr/>
        </p:nvCxnSpPr>
        <p:spPr>
          <a:xfrm flipV="1">
            <a:off x="4211960" y="764704"/>
            <a:ext cx="360040" cy="3924436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線コネクタ 25"/>
          <p:cNvCxnSpPr/>
          <p:nvPr/>
        </p:nvCxnSpPr>
        <p:spPr>
          <a:xfrm>
            <a:off x="4211960" y="4833156"/>
            <a:ext cx="360040" cy="1188132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右中かっこ 26"/>
          <p:cNvSpPr/>
          <p:nvPr/>
        </p:nvSpPr>
        <p:spPr>
          <a:xfrm>
            <a:off x="8570912" y="764704"/>
            <a:ext cx="250825" cy="3204356"/>
          </a:xfrm>
          <a:prstGeom prst="rightBrace">
            <a:avLst/>
          </a:prstGeom>
          <a:solidFill>
            <a:schemeClr val="bg1"/>
          </a:solidFill>
          <a:ln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sp>
        <p:nvSpPr>
          <p:cNvPr id="28" name="テキスト ボックス 27"/>
          <p:cNvSpPr txBox="1"/>
          <p:nvPr/>
        </p:nvSpPr>
        <p:spPr>
          <a:xfrm rot="5400000">
            <a:off x="8452405" y="2238198"/>
            <a:ext cx="996033" cy="257369"/>
          </a:xfrm>
          <a:prstGeom prst="rect">
            <a:avLst/>
          </a:prstGeom>
          <a:noFill/>
        </p:spPr>
        <p:txBody>
          <a:bodyPr wrap="none" lIns="36000" tIns="36000" rIns="36000" bIns="36000" rtlCol="0">
            <a:spAutoFit/>
          </a:bodyPr>
          <a:lstStyle/>
          <a:p>
            <a:r>
              <a:rPr kumimoji="1" lang="en-US" altLang="ja-JP" sz="1200" b="1" dirty="0" smtClean="0">
                <a:solidFill>
                  <a:srgbClr val="FF0000"/>
                </a:solidFill>
              </a:rPr>
              <a:t>Byte-aligned</a:t>
            </a:r>
            <a:endParaRPr kumimoji="1" lang="ja-JP" altLang="en-US" sz="1200" b="1" dirty="0">
              <a:solidFill>
                <a:srgbClr val="FF0000"/>
              </a:solidFill>
            </a:endParaRPr>
          </a:p>
        </p:txBody>
      </p:sp>
      <p:sp>
        <p:nvSpPr>
          <p:cNvPr id="29" name="右中かっこ 28"/>
          <p:cNvSpPr/>
          <p:nvPr/>
        </p:nvSpPr>
        <p:spPr>
          <a:xfrm>
            <a:off x="8576253" y="4149080"/>
            <a:ext cx="316227" cy="1512168"/>
          </a:xfrm>
          <a:prstGeom prst="rightBrace">
            <a:avLst/>
          </a:prstGeom>
          <a:solidFill>
            <a:schemeClr val="bg1"/>
          </a:solidFill>
          <a:ln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sp>
        <p:nvSpPr>
          <p:cNvPr id="30" name="テキスト ボックス 29"/>
          <p:cNvSpPr txBox="1"/>
          <p:nvPr/>
        </p:nvSpPr>
        <p:spPr>
          <a:xfrm rot="5400000">
            <a:off x="8452405" y="4776479"/>
            <a:ext cx="996033" cy="257369"/>
          </a:xfrm>
          <a:prstGeom prst="rect">
            <a:avLst/>
          </a:prstGeom>
          <a:noFill/>
        </p:spPr>
        <p:txBody>
          <a:bodyPr wrap="none" lIns="36000" tIns="36000" rIns="36000" bIns="36000" rtlCol="0">
            <a:spAutoFit/>
          </a:bodyPr>
          <a:lstStyle/>
          <a:p>
            <a:r>
              <a:rPr kumimoji="1" lang="en-US" altLang="ja-JP" sz="1200" b="1" dirty="0" smtClean="0">
                <a:solidFill>
                  <a:srgbClr val="FF0000"/>
                </a:solidFill>
              </a:rPr>
              <a:t>Byte-aligned</a:t>
            </a:r>
            <a:endParaRPr kumimoji="1" lang="ja-JP" altLang="en-US" sz="1200" b="1" dirty="0">
              <a:solidFill>
                <a:srgbClr val="FF0000"/>
              </a:solidFill>
            </a:endParaRPr>
          </a:p>
        </p:txBody>
      </p:sp>
      <p:sp>
        <p:nvSpPr>
          <p:cNvPr id="31" name="右中かっこ 30"/>
          <p:cNvSpPr/>
          <p:nvPr/>
        </p:nvSpPr>
        <p:spPr>
          <a:xfrm>
            <a:off x="2843808" y="1124744"/>
            <a:ext cx="250825" cy="2100195"/>
          </a:xfrm>
          <a:prstGeom prst="rightBrace">
            <a:avLst/>
          </a:prstGeom>
          <a:solidFill>
            <a:schemeClr val="bg1"/>
          </a:solidFill>
          <a:ln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sp>
        <p:nvSpPr>
          <p:cNvPr id="32" name="テキスト ボックス 31"/>
          <p:cNvSpPr txBox="1"/>
          <p:nvPr/>
        </p:nvSpPr>
        <p:spPr>
          <a:xfrm rot="5400000">
            <a:off x="2714948" y="2100221"/>
            <a:ext cx="996033" cy="257369"/>
          </a:xfrm>
          <a:prstGeom prst="rect">
            <a:avLst/>
          </a:prstGeom>
          <a:solidFill>
            <a:schemeClr val="bg1"/>
          </a:solidFill>
        </p:spPr>
        <p:txBody>
          <a:bodyPr wrap="none" lIns="36000" tIns="36000" rIns="36000" bIns="36000" rtlCol="0">
            <a:spAutoFit/>
          </a:bodyPr>
          <a:lstStyle/>
          <a:p>
            <a:r>
              <a:rPr kumimoji="1" lang="en-US" altLang="ja-JP" sz="1200" b="1" dirty="0" smtClean="0">
                <a:solidFill>
                  <a:srgbClr val="FF0000"/>
                </a:solidFill>
              </a:rPr>
              <a:t>Byte-aligned</a:t>
            </a:r>
            <a:endParaRPr kumimoji="1" lang="ja-JP" altLang="en-US" sz="1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3534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Text changes on Solution</a:t>
            </a:r>
            <a:r>
              <a:rPr lang="ja-JP" altLang="en-US" dirty="0" smtClean="0"/>
              <a:t> </a:t>
            </a:r>
            <a:r>
              <a:rPr lang="en-US" altLang="ja-JP" dirty="0" smtClean="0"/>
              <a:t>C (option B)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0D651E-858F-4495-ADC9-7922E391B54B}" type="slidenum">
              <a:rPr lang="ja-JP" altLang="en-US" smtClean="0"/>
              <a:pPr>
                <a:defRPr/>
              </a:pPr>
              <a:t>11</a:t>
            </a:fld>
            <a:endParaRPr lang="ja-JP" altLang="en-US" dirty="0"/>
          </a:p>
        </p:txBody>
      </p:sp>
      <p:graphicFrame>
        <p:nvGraphicFramePr>
          <p:cNvPr id="18" name="表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25973988"/>
              </p:ext>
            </p:extLst>
          </p:nvPr>
        </p:nvGraphicFramePr>
        <p:xfrm>
          <a:off x="107504" y="728700"/>
          <a:ext cx="4100108" cy="5499138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3492388"/>
                <a:gridCol w="607720"/>
              </a:tblGrid>
              <a:tr h="47071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100" dirty="0" err="1">
                          <a:effectLst/>
                        </a:rPr>
                        <a:t>vps_extension</a:t>
                      </a:r>
                      <a:r>
                        <a:rPr lang="en-US" sz="1100" dirty="0">
                          <a:effectLst/>
                        </a:rPr>
                        <a:t>( ) { </a:t>
                      </a:r>
                      <a:r>
                        <a:rPr lang="en-US" sz="1100" dirty="0">
                          <a:effectLst/>
                          <a:highlight>
                            <a:srgbClr val="FFFF00"/>
                          </a:highlight>
                        </a:rPr>
                        <a:t>// Option A</a:t>
                      </a:r>
                      <a:endParaRPr lang="ja-JP" sz="11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17591" marR="17591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Descriptor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17591" marR="17591" marT="0" marB="0"/>
                </a:tc>
              </a:tr>
              <a:tr h="47071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100">
                          <a:effectLst/>
                        </a:rPr>
                        <a:t>	avc_base_layer_flag</a:t>
                      </a:r>
                      <a:endParaRPr lang="ja-JP" sz="1100">
                        <a:effectLst/>
                        <a:latin typeface="Times" panose="02020603050405020304" pitchFamily="18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17591" marR="17591" marT="0" marB="0"/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US" sz="1100">
                          <a:effectLst/>
                        </a:rPr>
                        <a:t>u(1)</a:t>
                      </a:r>
                      <a:endParaRPr lang="ja-JP" sz="1100" b="1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17591" marR="17591" marT="0" marB="0"/>
                </a:tc>
              </a:tr>
              <a:tr h="47071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100" dirty="0">
                          <a:effectLst/>
                          <a:highlight>
                            <a:srgbClr val="00FFFF"/>
                          </a:highlight>
                        </a:rPr>
                        <a:t>	</a:t>
                      </a:r>
                      <a:r>
                        <a:rPr lang="en-US" sz="1100" dirty="0" err="1">
                          <a:effectLst/>
                          <a:highlight>
                            <a:srgbClr val="00FFFF"/>
                          </a:highlight>
                        </a:rPr>
                        <a:t>splitting_flag</a:t>
                      </a:r>
                      <a:endParaRPr lang="ja-JP" sz="1100" dirty="0">
                        <a:effectLst/>
                        <a:latin typeface="Times" panose="02020603050405020304" pitchFamily="18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17591" marR="17591" marT="0" marB="0"/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US" sz="1100">
                          <a:effectLst/>
                          <a:highlight>
                            <a:srgbClr val="00FFFF"/>
                          </a:highlight>
                        </a:rPr>
                        <a:t>u(1)</a:t>
                      </a:r>
                      <a:endParaRPr lang="ja-JP" sz="1100" b="1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17591" marR="17591" marT="0" marB="0"/>
                </a:tc>
              </a:tr>
              <a:tr h="47071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  <a:tab pos="1511935" algn="l"/>
                          <a:tab pos="1764030" algn="l"/>
                          <a:tab pos="2016125" algn="l"/>
                          <a:tab pos="2268220" algn="l"/>
                          <a:tab pos="2772410" algn="l"/>
                          <a:tab pos="3024505" algn="l"/>
                          <a:tab pos="3276600" algn="l"/>
                          <a:tab pos="3528695" algn="l"/>
                          <a:tab pos="3780790" algn="l"/>
                          <a:tab pos="4032250" algn="l"/>
                          <a:tab pos="6181725" algn="r"/>
                        </a:tabLst>
                      </a:pPr>
                      <a:r>
                        <a:rPr lang="en-US" sz="1100">
                          <a:effectLst/>
                          <a:highlight>
                            <a:srgbClr val="00FFFF"/>
                          </a:highlight>
                        </a:rPr>
                        <a:t>	vps_nuh_layer_id_present_flag</a:t>
                      </a:r>
                      <a:endParaRPr lang="ja-JP" sz="1100">
                        <a:effectLst/>
                        <a:latin typeface="Times" panose="02020603050405020304" pitchFamily="18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17591" marR="17591" marT="0" marB="0"/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US" sz="1100">
                          <a:effectLst/>
                          <a:highlight>
                            <a:srgbClr val="00FFFF"/>
                          </a:highlight>
                        </a:rPr>
                        <a:t>u(1)</a:t>
                      </a:r>
                      <a:endParaRPr lang="ja-JP" sz="1100" b="1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17591" marR="17591" marT="0" marB="0"/>
                </a:tc>
              </a:tr>
              <a:tr h="47071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100" dirty="0">
                          <a:effectLst/>
                          <a:highlight>
                            <a:srgbClr val="00FFFF"/>
                          </a:highlight>
                        </a:rPr>
                        <a:t>	</a:t>
                      </a:r>
                      <a:r>
                        <a:rPr lang="en-US" sz="1100" dirty="0" err="1">
                          <a:effectLst/>
                          <a:highlight>
                            <a:srgbClr val="00FFFF"/>
                          </a:highlight>
                        </a:rPr>
                        <a:t>max_tid_ref_present_flag</a:t>
                      </a:r>
                      <a:endParaRPr lang="ja-JP" sz="11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17591" marR="17591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highlight>
                            <a:srgbClr val="00FFFF"/>
                          </a:highlight>
                        </a:rPr>
                        <a:t>u(1)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17591" marR="17591" marT="0" marB="0"/>
                </a:tc>
              </a:tr>
              <a:tr h="47071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100">
                          <a:effectLst/>
                          <a:highlight>
                            <a:srgbClr val="00FFFF"/>
                          </a:highlight>
                        </a:rPr>
                        <a:t>	all_ref_layers_active_flag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17591" marR="17591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highlight>
                            <a:srgbClr val="00FFFF"/>
                          </a:highlight>
                        </a:rPr>
                        <a:t>u(1)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17591" marR="17591" marT="0" marB="0"/>
                </a:tc>
              </a:tr>
              <a:tr h="47071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100">
                          <a:effectLst/>
                          <a:highlight>
                            <a:srgbClr val="00FFFF"/>
                          </a:highlight>
                        </a:rPr>
                        <a:t>	rep_format_idx_present_flag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17591" marR="17591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highlight>
                            <a:srgbClr val="00FFFF"/>
                          </a:highlight>
                        </a:rPr>
                        <a:t>u(1)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17591" marR="17591" marT="0" marB="0"/>
                </a:tc>
              </a:tr>
              <a:tr h="47071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  <a:tab pos="1511935" algn="l"/>
                          <a:tab pos="1764030" algn="l"/>
                          <a:tab pos="2016125" algn="l"/>
                          <a:tab pos="2268220" algn="l"/>
                          <a:tab pos="2772410" algn="l"/>
                          <a:tab pos="3024505" algn="l"/>
                          <a:tab pos="3276600" algn="l"/>
                          <a:tab pos="3528695" algn="l"/>
                          <a:tab pos="3780790" algn="l"/>
                          <a:tab pos="4032250" algn="l"/>
                          <a:tab pos="6181725" algn="r"/>
                        </a:tabLst>
                      </a:pPr>
                      <a:r>
                        <a:rPr lang="en-US" sz="1100">
                          <a:effectLst/>
                          <a:highlight>
                            <a:srgbClr val="00FFFF"/>
                          </a:highlight>
                        </a:rPr>
                        <a:t>	max_one_active_ref_layer_flag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17591" marR="17591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highlight>
                            <a:srgbClr val="00FFFF"/>
                          </a:highlight>
                        </a:rPr>
                        <a:t>u(1)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17591" marR="17591" marT="0" marB="0"/>
                </a:tc>
              </a:tr>
              <a:tr h="302298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100" dirty="0">
                          <a:effectLst/>
                          <a:highlight>
                            <a:srgbClr val="00FFFF"/>
                          </a:highlight>
                        </a:rPr>
                        <a:t>	</a:t>
                      </a:r>
                      <a:r>
                        <a:rPr lang="en-US" sz="1100" dirty="0" err="1">
                          <a:effectLst/>
                          <a:highlight>
                            <a:srgbClr val="00FFFF"/>
                          </a:highlight>
                        </a:rPr>
                        <a:t>cross_layer_irap_aligned_flag</a:t>
                      </a:r>
                      <a:endParaRPr lang="ja-JP" sz="11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17591" marR="17591" marT="0" marB="0"/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effectLst/>
                          <a:highlight>
                            <a:srgbClr val="00FFFF"/>
                          </a:highlight>
                        </a:rPr>
                        <a:t>u(1</a:t>
                      </a:r>
                      <a:r>
                        <a:rPr lang="en-US" sz="1100" dirty="0">
                          <a:effectLst/>
                          <a:highlight>
                            <a:srgbClr val="00FFFF"/>
                          </a:highlight>
                        </a:rPr>
                        <a:t>)</a:t>
                      </a:r>
                      <a:r>
                        <a:rPr lang="ja-JP" sz="1100" dirty="0">
                          <a:effectLst/>
                        </a:rPr>
                        <a:t> </a:t>
                      </a:r>
                      <a:endParaRPr lang="ja-JP" sz="11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7591" marR="17591" marT="0" marB="0"/>
                </a:tc>
              </a:tr>
              <a:tr h="47071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100">
                          <a:effectLst/>
                          <a:highlight>
                            <a:srgbClr val="00FFFF"/>
                          </a:highlight>
                        </a:rPr>
                        <a:t>	</a:t>
                      </a:r>
                      <a:r>
                        <a:rPr lang="en-CA" sz="1100">
                          <a:effectLst/>
                          <a:highlight>
                            <a:srgbClr val="00FFFF"/>
                          </a:highlight>
                        </a:rPr>
                        <a:t>single_layer_for_non_irap_flag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17591" marR="17591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highlight>
                            <a:srgbClr val="00FFFF"/>
                          </a:highlight>
                        </a:rPr>
                        <a:t>u(1)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17591" marR="17591" marT="0" marB="0"/>
                </a:tc>
              </a:tr>
              <a:tr h="47071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100">
                          <a:effectLst/>
                          <a:highlight>
                            <a:srgbClr val="00FFFF"/>
                          </a:highlight>
                        </a:rPr>
                        <a:t>	vps_vui_present_flag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17591" marR="17591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highlight>
                            <a:srgbClr val="00FFFF"/>
                          </a:highlight>
                        </a:rPr>
                        <a:t>u(1)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17591" marR="17591" marT="0" marB="0"/>
                </a:tc>
              </a:tr>
              <a:tr h="47071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100">
                          <a:effectLst/>
                          <a:highlight>
                            <a:srgbClr val="00FFFF"/>
                          </a:highlight>
                        </a:rPr>
                        <a:t>	vps_reserved_6bits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17591" marR="17591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highlight>
                            <a:srgbClr val="00FFFF"/>
                          </a:highlight>
                        </a:rPr>
                        <a:t>u(6)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17591" marR="17591" marT="0" marB="0"/>
                </a:tc>
              </a:tr>
              <a:tr h="47071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100">
                          <a:effectLst/>
                        </a:rPr>
                        <a:t>	vps_vui_offset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17591" marR="17591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u(16)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17591" marR="17591" marT="0" marB="0"/>
                </a:tc>
              </a:tr>
              <a:tr h="47071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100" strike="sngStrike" dirty="0">
                          <a:solidFill>
                            <a:srgbClr val="FF0000"/>
                          </a:solidFill>
                          <a:effectLst/>
                          <a:highlight>
                            <a:srgbClr val="00FFFF"/>
                          </a:highlight>
                        </a:rPr>
                        <a:t>	</a:t>
                      </a:r>
                      <a:r>
                        <a:rPr lang="en-US" sz="1100" strike="sngStrike" dirty="0" err="1">
                          <a:solidFill>
                            <a:srgbClr val="FF0000"/>
                          </a:solidFill>
                          <a:effectLst/>
                          <a:highlight>
                            <a:srgbClr val="00FFFF"/>
                          </a:highlight>
                        </a:rPr>
                        <a:t>splitting_flag</a:t>
                      </a:r>
                      <a:endParaRPr lang="ja-JP" sz="11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17591" marR="17591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strike="sngStrike" dirty="0">
                          <a:solidFill>
                            <a:srgbClr val="FF0000"/>
                          </a:solidFill>
                          <a:effectLst/>
                          <a:highlight>
                            <a:srgbClr val="00FFFF"/>
                          </a:highlight>
                        </a:rPr>
                        <a:t>u(1)</a:t>
                      </a:r>
                      <a:endParaRPr lang="ja-JP" sz="11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17591" marR="17591" marT="0" marB="0"/>
                </a:tc>
              </a:tr>
              <a:tr h="47071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altLang="ja-JP" sz="1100" dirty="0" smtClean="0">
                          <a:effectLst/>
                          <a:latin typeface="Times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     …// </a:t>
                      </a:r>
                      <a:r>
                        <a:rPr lang="en-US" altLang="ja-JP" sz="1100" dirty="0" err="1" smtClean="0">
                          <a:effectLst/>
                          <a:latin typeface="Times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scalaibility</a:t>
                      </a:r>
                      <a:r>
                        <a:rPr lang="en-US" altLang="ja-JP" sz="1100" dirty="0" smtClean="0">
                          <a:effectLst/>
                          <a:latin typeface="Times" panose="02020603050405020304" pitchFamily="18" charset="0"/>
                          <a:ea typeface="Malgun Gothic" panose="020B0503020000020004" pitchFamily="34" charset="-127"/>
                          <a:cs typeface="Times New Roman" panose="02020603050405020304" pitchFamily="18" charset="0"/>
                        </a:rPr>
                        <a:t> mask flag</a:t>
                      </a:r>
                      <a:endParaRPr lang="ja-JP" sz="1100" dirty="0">
                        <a:effectLst/>
                        <a:latin typeface="Times" panose="02020603050405020304" pitchFamily="18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17591" marR="17591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ja-JP" sz="11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17591" marR="17591" marT="0" marB="0"/>
                </a:tc>
              </a:tr>
              <a:tr h="47071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  <a:tab pos="1511935" algn="l"/>
                          <a:tab pos="1764030" algn="l"/>
                          <a:tab pos="2016125" algn="l"/>
                          <a:tab pos="2268220" algn="l"/>
                          <a:tab pos="2772410" algn="l"/>
                          <a:tab pos="3024505" algn="l"/>
                          <a:tab pos="3276600" algn="l"/>
                          <a:tab pos="3528695" algn="l"/>
                          <a:tab pos="3780790" algn="l"/>
                          <a:tab pos="4032250" algn="l"/>
                          <a:tab pos="6181725" algn="r"/>
                        </a:tabLst>
                      </a:pPr>
                      <a:r>
                        <a:rPr lang="en-US" altLang="ja-JP" sz="11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ＭＳ 明朝" panose="02020609040205080304" pitchFamily="17" charset="-128"/>
                        </a:rPr>
                        <a:t>     </a:t>
                      </a:r>
                      <a:endParaRPr lang="ja-JP" sz="11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17591" marR="17591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ja-JP" sz="11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17591" marR="17591" marT="0" marB="0"/>
                </a:tc>
              </a:tr>
              <a:tr h="47071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  <a:tab pos="1511935" algn="l"/>
                          <a:tab pos="1764030" algn="l"/>
                          <a:tab pos="2016125" algn="l"/>
                          <a:tab pos="2268220" algn="l"/>
                          <a:tab pos="2772410" algn="l"/>
                          <a:tab pos="3024505" algn="l"/>
                          <a:tab pos="3276600" algn="l"/>
                          <a:tab pos="3528695" algn="l"/>
                          <a:tab pos="3780790" algn="l"/>
                          <a:tab pos="4032250" algn="l"/>
                          <a:tab pos="6181725" algn="r"/>
                        </a:tabLst>
                      </a:pPr>
                      <a:r>
                        <a:rPr lang="en-US" sz="1100" strike="sngStrike" dirty="0">
                          <a:solidFill>
                            <a:srgbClr val="FF0000"/>
                          </a:solidFill>
                          <a:effectLst/>
                          <a:highlight>
                            <a:srgbClr val="00FFFF"/>
                          </a:highlight>
                        </a:rPr>
                        <a:t>	</a:t>
                      </a:r>
                      <a:r>
                        <a:rPr lang="en-US" sz="1100" strike="sngStrike" dirty="0" err="1">
                          <a:solidFill>
                            <a:srgbClr val="FF0000"/>
                          </a:solidFill>
                          <a:effectLst/>
                          <a:highlight>
                            <a:srgbClr val="00FFFF"/>
                          </a:highlight>
                        </a:rPr>
                        <a:t>vps_nuh_layer_id_present_flag</a:t>
                      </a:r>
                      <a:endParaRPr lang="ja-JP" sz="11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17591" marR="17591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strike="sngStrike" dirty="0">
                          <a:solidFill>
                            <a:srgbClr val="FF0000"/>
                          </a:solidFill>
                          <a:effectLst/>
                          <a:highlight>
                            <a:srgbClr val="00FFFF"/>
                          </a:highlight>
                        </a:rPr>
                        <a:t>u(1)</a:t>
                      </a:r>
                      <a:endParaRPr lang="ja-JP" sz="11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17591" marR="17591" marT="0" marB="0"/>
                </a:tc>
              </a:tr>
              <a:tr h="47071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  <a:tab pos="1511935" algn="l"/>
                          <a:tab pos="1764030" algn="l"/>
                          <a:tab pos="2016125" algn="l"/>
                          <a:tab pos="2268220" algn="l"/>
                          <a:tab pos="2772410" algn="l"/>
                          <a:tab pos="3024505" algn="l"/>
                          <a:tab pos="3276600" algn="l"/>
                          <a:tab pos="3528695" algn="l"/>
                          <a:tab pos="3780790" algn="l"/>
                          <a:tab pos="4032250" algn="l"/>
                          <a:tab pos="6181725" algn="r"/>
                        </a:tabLst>
                      </a:pPr>
                      <a:r>
                        <a:rPr lang="en-US" altLang="ja-JP" sz="1100" dirty="0" smtClean="0">
                          <a:effectLst/>
                          <a:latin typeface="Times New Roman" panose="02020603050405020304" pitchFamily="18" charset="0"/>
                          <a:ea typeface="ＭＳ 明朝" panose="02020609040205080304" pitchFamily="17" charset="-128"/>
                        </a:rPr>
                        <a:t>     …</a:t>
                      </a:r>
                      <a:endParaRPr lang="ja-JP" sz="11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17591" marR="17591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ja-JP" sz="11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17591" marR="17591" marT="0" marB="0"/>
                </a:tc>
              </a:tr>
              <a:tr h="47071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100" strike="sngStrike" dirty="0">
                          <a:solidFill>
                            <a:srgbClr val="FF0000"/>
                          </a:solidFill>
                          <a:effectLst/>
                          <a:highlight>
                            <a:srgbClr val="00FFFF"/>
                          </a:highlight>
                        </a:rPr>
                        <a:t>	</a:t>
                      </a:r>
                      <a:r>
                        <a:rPr lang="en-US" sz="1100" strike="sngStrike" dirty="0" err="1">
                          <a:solidFill>
                            <a:srgbClr val="FF0000"/>
                          </a:solidFill>
                          <a:effectLst/>
                          <a:highlight>
                            <a:srgbClr val="00FFFF"/>
                          </a:highlight>
                        </a:rPr>
                        <a:t>max_tid_ref_present_flag</a:t>
                      </a:r>
                      <a:endParaRPr lang="ja-JP" sz="11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17591" marR="17591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strike="sngStrike" dirty="0">
                          <a:solidFill>
                            <a:srgbClr val="FF0000"/>
                          </a:solidFill>
                          <a:effectLst/>
                          <a:highlight>
                            <a:srgbClr val="00FFFF"/>
                          </a:highlight>
                        </a:rPr>
                        <a:t>u(1)</a:t>
                      </a:r>
                      <a:endParaRPr lang="ja-JP" sz="11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17591" marR="17591" marT="0" marB="0"/>
                </a:tc>
              </a:tr>
              <a:tr h="47071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100" dirty="0" smtClean="0">
                          <a:effectLst/>
                        </a:rPr>
                        <a:t>	… </a:t>
                      </a:r>
                      <a:endParaRPr lang="ja-JP" sz="11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17591" marR="17591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 smtClean="0">
                          <a:effectLst/>
                        </a:rPr>
                        <a:t> </a:t>
                      </a:r>
                      <a:endParaRPr lang="ja-JP" sz="11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17591" marR="17591" marT="0" marB="0"/>
                </a:tc>
              </a:tr>
              <a:tr h="47071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100" strike="sngStrike" dirty="0">
                          <a:solidFill>
                            <a:srgbClr val="FF0000"/>
                          </a:solidFill>
                          <a:effectLst/>
                          <a:highlight>
                            <a:srgbClr val="00FFFF"/>
                          </a:highlight>
                        </a:rPr>
                        <a:t>	</a:t>
                      </a:r>
                      <a:r>
                        <a:rPr lang="en-US" sz="1100" strike="sngStrike" dirty="0" err="1">
                          <a:solidFill>
                            <a:srgbClr val="FF0000"/>
                          </a:solidFill>
                          <a:effectLst/>
                          <a:highlight>
                            <a:srgbClr val="00FFFF"/>
                          </a:highlight>
                        </a:rPr>
                        <a:t>all_ref_layers_active_flag</a:t>
                      </a:r>
                      <a:endParaRPr lang="ja-JP" sz="11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17591" marR="17591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strike="sngStrike" dirty="0">
                          <a:solidFill>
                            <a:srgbClr val="FF0000"/>
                          </a:solidFill>
                          <a:effectLst/>
                          <a:highlight>
                            <a:srgbClr val="00FFFF"/>
                          </a:highlight>
                        </a:rPr>
                        <a:t>u(1)</a:t>
                      </a:r>
                      <a:endParaRPr lang="ja-JP" sz="11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17591" marR="17591" marT="0" marB="0"/>
                </a:tc>
              </a:tr>
              <a:tr h="68734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altLang="ja-JP" sz="11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ＭＳ 明朝" panose="02020609040205080304" pitchFamily="17" charset="-128"/>
                        </a:rPr>
                        <a:t>….</a:t>
                      </a:r>
                      <a:endParaRPr lang="ja-JP" sz="11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17591" marR="17591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ja-JP" sz="11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17591" marR="17591" marT="0" marB="0"/>
                </a:tc>
              </a:tr>
              <a:tr h="68734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100" strike="sngStrike" dirty="0">
                          <a:solidFill>
                            <a:srgbClr val="FF0000"/>
                          </a:solidFill>
                          <a:effectLst/>
                          <a:highlight>
                            <a:srgbClr val="00FFFF"/>
                          </a:highlight>
                        </a:rPr>
                        <a:t>	</a:t>
                      </a:r>
                      <a:r>
                        <a:rPr lang="en-US" sz="1100" strike="sngStrike" dirty="0" err="1">
                          <a:solidFill>
                            <a:srgbClr val="FF0000"/>
                          </a:solidFill>
                          <a:effectLst/>
                          <a:highlight>
                            <a:srgbClr val="00FFFF"/>
                          </a:highlight>
                        </a:rPr>
                        <a:t>rep_format_idx_present_flag</a:t>
                      </a:r>
                      <a:endParaRPr lang="ja-JP" sz="11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17591" marR="17591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strike="sngStrike" dirty="0">
                          <a:solidFill>
                            <a:srgbClr val="FF0000"/>
                          </a:solidFill>
                          <a:effectLst/>
                          <a:highlight>
                            <a:srgbClr val="00FFFF"/>
                          </a:highlight>
                        </a:rPr>
                        <a:t>u(1)</a:t>
                      </a:r>
                      <a:endParaRPr lang="ja-JP" sz="11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17591" marR="17591" marT="0" marB="0"/>
                </a:tc>
              </a:tr>
              <a:tr h="68734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altLang="ja-JP" sz="11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ＭＳ 明朝" panose="02020609040205080304" pitchFamily="17" charset="-128"/>
                        </a:rPr>
                        <a:t>…</a:t>
                      </a:r>
                      <a:endParaRPr lang="ja-JP" sz="11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17591" marR="17591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ja-JP" sz="11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17591" marR="17591" marT="0" marB="0"/>
                </a:tc>
              </a:tr>
              <a:tr h="68734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100" strike="sngStrike" dirty="0">
                          <a:solidFill>
                            <a:srgbClr val="FF0000"/>
                          </a:solidFill>
                          <a:effectLst/>
                          <a:highlight>
                            <a:srgbClr val="00FFFF"/>
                          </a:highlight>
                        </a:rPr>
                        <a:t>	</a:t>
                      </a:r>
                      <a:r>
                        <a:rPr lang="en-US" sz="1100" strike="sngStrike" dirty="0" err="1">
                          <a:solidFill>
                            <a:srgbClr val="FF0000"/>
                          </a:solidFill>
                          <a:effectLst/>
                          <a:highlight>
                            <a:srgbClr val="00FFFF"/>
                          </a:highlight>
                        </a:rPr>
                        <a:t>max_one_active_ref_layer_flag</a:t>
                      </a:r>
                      <a:endParaRPr lang="ja-JP" sz="11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17591" marR="17591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strike="sngStrike">
                          <a:solidFill>
                            <a:srgbClr val="FF0000"/>
                          </a:solidFill>
                          <a:effectLst/>
                          <a:highlight>
                            <a:srgbClr val="00FFFF"/>
                          </a:highlight>
                        </a:rPr>
                        <a:t>u(1)</a:t>
                      </a:r>
                      <a:endParaRPr lang="ja-JP" sz="11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17591" marR="17591" marT="0" marB="0"/>
                </a:tc>
              </a:tr>
              <a:tr h="68734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100" strike="sngStrike" dirty="0">
                          <a:solidFill>
                            <a:srgbClr val="FF0000"/>
                          </a:solidFill>
                          <a:effectLst/>
                          <a:highlight>
                            <a:srgbClr val="00FFFF"/>
                          </a:highlight>
                        </a:rPr>
                        <a:t>	</a:t>
                      </a:r>
                      <a:r>
                        <a:rPr lang="en-US" sz="1100" strike="sngStrike" dirty="0" err="1">
                          <a:solidFill>
                            <a:srgbClr val="FF0000"/>
                          </a:solidFill>
                          <a:effectLst/>
                          <a:highlight>
                            <a:srgbClr val="00FFFF"/>
                          </a:highlight>
                        </a:rPr>
                        <a:t>cross_layer_irap_aligned_flag</a:t>
                      </a:r>
                      <a:endParaRPr lang="ja-JP" sz="11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17591" marR="17591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strike="sngStrike">
                          <a:solidFill>
                            <a:srgbClr val="FF0000"/>
                          </a:solidFill>
                          <a:effectLst/>
                          <a:highlight>
                            <a:srgbClr val="00FFFF"/>
                          </a:highlight>
                        </a:rPr>
                        <a:t>u(1)</a:t>
                      </a:r>
                      <a:endParaRPr lang="ja-JP" sz="11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17591" marR="17591" marT="0" marB="0"/>
                </a:tc>
              </a:tr>
              <a:tr h="68734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altLang="ja-JP" sz="11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ＭＳ 明朝" panose="02020609040205080304" pitchFamily="17" charset="-128"/>
                        </a:rPr>
                        <a:t>…</a:t>
                      </a:r>
                      <a:endParaRPr lang="ja-JP" sz="11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17591" marR="17591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ja-JP" sz="11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17591" marR="17591" marT="0" marB="0"/>
                </a:tc>
              </a:tr>
              <a:tr h="68734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100" strike="sngStrike" dirty="0">
                          <a:solidFill>
                            <a:srgbClr val="FF0000"/>
                          </a:solidFill>
                          <a:effectLst/>
                          <a:highlight>
                            <a:srgbClr val="00FFFF"/>
                          </a:highlight>
                        </a:rPr>
                        <a:t>	</a:t>
                      </a:r>
                      <a:r>
                        <a:rPr lang="en-CA" sz="1100" strike="sngStrike" dirty="0" err="1">
                          <a:solidFill>
                            <a:srgbClr val="FF0000"/>
                          </a:solidFill>
                          <a:effectLst/>
                          <a:highlight>
                            <a:srgbClr val="00FFFF"/>
                          </a:highlight>
                        </a:rPr>
                        <a:t>single_layer_for_non_irap_flag</a:t>
                      </a:r>
                      <a:endParaRPr lang="ja-JP" sz="11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17591" marR="17591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strike="sngStrike">
                          <a:solidFill>
                            <a:srgbClr val="FF0000"/>
                          </a:solidFill>
                          <a:effectLst/>
                          <a:highlight>
                            <a:srgbClr val="00FFFF"/>
                          </a:highlight>
                        </a:rPr>
                        <a:t>u(1)</a:t>
                      </a:r>
                      <a:endParaRPr lang="ja-JP" sz="11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17591" marR="17591" marT="0" marB="0"/>
                </a:tc>
              </a:tr>
              <a:tr h="68734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100" strike="sngStrike" dirty="0">
                          <a:solidFill>
                            <a:srgbClr val="FF0000"/>
                          </a:solidFill>
                          <a:effectLst/>
                          <a:highlight>
                            <a:srgbClr val="00FFFF"/>
                          </a:highlight>
                        </a:rPr>
                        <a:t>	</a:t>
                      </a:r>
                      <a:r>
                        <a:rPr lang="en-US" sz="1100" strike="sngStrike" dirty="0" err="1">
                          <a:solidFill>
                            <a:srgbClr val="FF0000"/>
                          </a:solidFill>
                          <a:effectLst/>
                          <a:highlight>
                            <a:srgbClr val="00FFFF"/>
                          </a:highlight>
                        </a:rPr>
                        <a:t>vps_vui_present_flag</a:t>
                      </a:r>
                      <a:endParaRPr lang="ja-JP" sz="11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17591" marR="17591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strike="sngStrike" dirty="0">
                          <a:solidFill>
                            <a:srgbClr val="FF0000"/>
                          </a:solidFill>
                          <a:effectLst/>
                          <a:highlight>
                            <a:srgbClr val="00FFFF"/>
                          </a:highlight>
                        </a:rPr>
                        <a:t>u(1)</a:t>
                      </a:r>
                      <a:endParaRPr lang="ja-JP" sz="11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17591" marR="17591" marT="0" marB="0"/>
                </a:tc>
              </a:tr>
              <a:tr h="68734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altLang="ja-JP" sz="1100" dirty="0" smtClean="0">
                          <a:effectLst/>
                          <a:latin typeface="Times New Roman" panose="02020603050405020304" pitchFamily="18" charset="0"/>
                          <a:ea typeface="ＭＳ 明朝" panose="02020609040205080304" pitchFamily="17" charset="-128"/>
                        </a:rPr>
                        <a:t>…</a:t>
                      </a:r>
                      <a:endParaRPr lang="ja-JP" sz="11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17591" marR="17591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ja-JP" sz="11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17591" marR="17591" marT="0" marB="0"/>
                </a:tc>
              </a:tr>
              <a:tr h="68734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100" dirty="0">
                          <a:effectLst/>
                        </a:rPr>
                        <a:t>}</a:t>
                      </a:r>
                      <a:endParaRPr lang="ja-JP" sz="11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17591" marR="17591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endParaRPr lang="ja-JP" sz="11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17591" marR="17591" marT="0" marB="0"/>
                </a:tc>
              </a:tr>
            </a:tbl>
          </a:graphicData>
        </a:graphic>
      </p:graphicFrame>
      <p:graphicFrame>
        <p:nvGraphicFramePr>
          <p:cNvPr id="19" name="表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6177630"/>
              </p:ext>
            </p:extLst>
          </p:nvPr>
        </p:nvGraphicFramePr>
        <p:xfrm>
          <a:off x="4597127" y="4185084"/>
          <a:ext cx="4100108" cy="1508760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3632056"/>
                <a:gridCol w="468052"/>
              </a:tblGrid>
              <a:tr h="47071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100" dirty="0">
                          <a:effectLst/>
                          <a:highlight>
                            <a:srgbClr val="00FF00"/>
                          </a:highlight>
                        </a:rPr>
                        <a:t>// option 2)</a:t>
                      </a:r>
                      <a:endParaRPr lang="ja-JP" sz="11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17591" marR="17591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endParaRPr lang="ja-JP" sz="11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17591" marR="17591" marT="0" marB="0"/>
                </a:tc>
              </a:tr>
              <a:tr h="47071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100" dirty="0">
                          <a:effectLst/>
                        </a:rPr>
                        <a:t>	for( </a:t>
                      </a:r>
                      <a:r>
                        <a:rPr lang="en-US" sz="1100" dirty="0" err="1">
                          <a:effectLst/>
                        </a:rPr>
                        <a:t>i</a:t>
                      </a:r>
                      <a:r>
                        <a:rPr lang="en-US" sz="1100" dirty="0">
                          <a:effectLst/>
                        </a:rPr>
                        <a:t> = 1; </a:t>
                      </a:r>
                      <a:r>
                        <a:rPr lang="en-US" sz="1100" dirty="0" err="1">
                          <a:effectLst/>
                        </a:rPr>
                        <a:t>i</a:t>
                      </a:r>
                      <a:r>
                        <a:rPr lang="en-US" sz="1100" dirty="0">
                          <a:effectLst/>
                        </a:rPr>
                        <a:t>  &lt;=  vps_num_profile_tier_level_minus1; </a:t>
                      </a:r>
                      <a:r>
                        <a:rPr lang="en-US" sz="1100" dirty="0" err="1">
                          <a:effectLst/>
                        </a:rPr>
                        <a:t>i</a:t>
                      </a:r>
                      <a:r>
                        <a:rPr lang="en-US" sz="1100" dirty="0">
                          <a:effectLst/>
                        </a:rPr>
                        <a:t> ++ ) {</a:t>
                      </a:r>
                      <a:endParaRPr lang="ja-JP" sz="11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17591" marR="17591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endParaRPr lang="ja-JP" sz="11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17591" marR="17591" marT="0" marB="0"/>
                </a:tc>
              </a:tr>
              <a:tr h="47071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100" dirty="0">
                          <a:effectLst/>
                        </a:rPr>
                        <a:t>		</a:t>
                      </a:r>
                      <a:r>
                        <a:rPr lang="en-US" sz="1100" dirty="0" err="1">
                          <a:effectLst/>
                        </a:rPr>
                        <a:t>vps_profile_present_flag</a:t>
                      </a:r>
                      <a:r>
                        <a:rPr lang="en-US" sz="1100" dirty="0">
                          <a:effectLst/>
                        </a:rPr>
                        <a:t>[ </a:t>
                      </a:r>
                      <a:r>
                        <a:rPr lang="en-US" sz="1100" dirty="0" err="1">
                          <a:effectLst/>
                        </a:rPr>
                        <a:t>i</a:t>
                      </a:r>
                      <a:r>
                        <a:rPr lang="en-US" sz="1100" dirty="0">
                          <a:effectLst/>
                        </a:rPr>
                        <a:t> ]</a:t>
                      </a:r>
                      <a:endParaRPr lang="ja-JP" sz="11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17591" marR="17591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effectLst/>
                        </a:rPr>
                        <a:t>u(1)</a:t>
                      </a:r>
                      <a:endParaRPr lang="ja-JP" sz="11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17591" marR="17591" marT="0" marB="0"/>
                </a:tc>
              </a:tr>
              <a:tr h="47071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100" dirty="0">
                          <a:effectLst/>
                        </a:rPr>
                        <a:t>		if( !</a:t>
                      </a:r>
                      <a:r>
                        <a:rPr lang="en-US" sz="1100" dirty="0" err="1">
                          <a:effectLst/>
                        </a:rPr>
                        <a:t>vps_profile_present_flag</a:t>
                      </a:r>
                      <a:r>
                        <a:rPr lang="en-US" sz="1100" dirty="0">
                          <a:effectLst/>
                        </a:rPr>
                        <a:t>[ </a:t>
                      </a:r>
                      <a:r>
                        <a:rPr lang="en-US" sz="1100" dirty="0" err="1">
                          <a:effectLst/>
                        </a:rPr>
                        <a:t>i</a:t>
                      </a:r>
                      <a:r>
                        <a:rPr lang="en-US" sz="1100" dirty="0">
                          <a:effectLst/>
                        </a:rPr>
                        <a:t> ] )</a:t>
                      </a:r>
                      <a:endParaRPr lang="ja-JP" sz="11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17591" marR="17591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endParaRPr lang="ja-JP" sz="11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17591" marR="17591" marT="0" marB="0"/>
                </a:tc>
              </a:tr>
              <a:tr h="47071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100" dirty="0">
                          <a:effectLst/>
                        </a:rPr>
                        <a:t>			profile_ref_minus1[ </a:t>
                      </a:r>
                      <a:r>
                        <a:rPr lang="en-US" sz="1100" dirty="0" err="1">
                          <a:effectLst/>
                        </a:rPr>
                        <a:t>i</a:t>
                      </a:r>
                      <a:r>
                        <a:rPr lang="en-US" sz="1100" dirty="0">
                          <a:effectLst/>
                        </a:rPr>
                        <a:t> ] </a:t>
                      </a:r>
                      <a:endParaRPr lang="ja-JP" sz="11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17591" marR="17591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strike="sngStrike" dirty="0">
                          <a:effectLst/>
                        </a:rPr>
                        <a:t>u(6) </a:t>
                      </a:r>
                      <a:r>
                        <a:rPr lang="en-US" sz="1100" dirty="0">
                          <a:effectLst/>
                          <a:highlight>
                            <a:srgbClr val="00FF00"/>
                          </a:highlight>
                        </a:rPr>
                        <a:t>u(8)</a:t>
                      </a:r>
                      <a:endParaRPr lang="ja-JP" sz="11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17591" marR="17591" marT="0" marB="0"/>
                </a:tc>
              </a:tr>
              <a:tr h="47071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100" dirty="0">
                          <a:effectLst/>
                        </a:rPr>
                        <a:t>		</a:t>
                      </a:r>
                      <a:r>
                        <a:rPr lang="en-US" sz="1100" dirty="0" err="1">
                          <a:effectLst/>
                        </a:rPr>
                        <a:t>profile_tier_level</a:t>
                      </a:r>
                      <a:r>
                        <a:rPr lang="en-US" sz="1100" dirty="0">
                          <a:effectLst/>
                        </a:rPr>
                        <a:t>( </a:t>
                      </a:r>
                      <a:r>
                        <a:rPr lang="en-US" sz="1100" dirty="0" err="1">
                          <a:effectLst/>
                        </a:rPr>
                        <a:t>vps_profile_present_flag</a:t>
                      </a:r>
                      <a:r>
                        <a:rPr lang="en-US" sz="1100" dirty="0">
                          <a:effectLst/>
                        </a:rPr>
                        <a:t>[ </a:t>
                      </a:r>
                      <a:r>
                        <a:rPr lang="en-US" sz="1100" dirty="0" err="1">
                          <a:effectLst/>
                        </a:rPr>
                        <a:t>i</a:t>
                      </a:r>
                      <a:r>
                        <a:rPr lang="en-US" sz="1100" dirty="0">
                          <a:effectLst/>
                        </a:rPr>
                        <a:t> ], vps_max_sub_layers_minus1 )</a:t>
                      </a:r>
                      <a:endParaRPr lang="ja-JP" sz="11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17591" marR="17591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17591" marR="17591" marT="0" marB="0"/>
                </a:tc>
              </a:tr>
              <a:tr h="47071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100" dirty="0">
                          <a:effectLst/>
                        </a:rPr>
                        <a:t>	}</a:t>
                      </a:r>
                      <a:endParaRPr lang="ja-JP" sz="11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17591" marR="17591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endParaRPr lang="ja-JP" sz="11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17591" marR="17591" marT="0" marB="0"/>
                </a:tc>
              </a:tr>
            </a:tbl>
          </a:graphicData>
        </a:graphic>
      </p:graphicFrame>
      <p:graphicFrame>
        <p:nvGraphicFramePr>
          <p:cNvPr id="20" name="表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4234788"/>
              </p:ext>
            </p:extLst>
          </p:nvPr>
        </p:nvGraphicFramePr>
        <p:xfrm>
          <a:off x="4586692" y="764704"/>
          <a:ext cx="4100108" cy="2856062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3632056"/>
                <a:gridCol w="468052"/>
              </a:tblGrid>
              <a:tr h="47071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100" dirty="0">
                          <a:effectLst/>
                          <a:highlight>
                            <a:srgbClr val="FFFF00"/>
                          </a:highlight>
                        </a:rPr>
                        <a:t>// option 1)</a:t>
                      </a:r>
                      <a:endParaRPr lang="ja-JP" sz="11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17591" marR="17591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u="none" strike="noStrike" dirty="0">
                          <a:effectLst/>
                        </a:rPr>
                        <a:t> </a:t>
                      </a:r>
                      <a:endParaRPr lang="ja-JP" sz="11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17591" marR="17591" marT="0" marB="0"/>
                </a:tc>
              </a:tr>
              <a:tr h="47071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100" dirty="0">
                          <a:effectLst/>
                        </a:rPr>
                        <a:t>	vps_number_layer_sets_minus1</a:t>
                      </a:r>
                      <a:endParaRPr lang="ja-JP" sz="1100" dirty="0">
                        <a:effectLst/>
                        <a:latin typeface="Times" panose="02020603050405020304" pitchFamily="18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17591" marR="17591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effectLst/>
                        </a:rPr>
                        <a:t>u(10)</a:t>
                      </a:r>
                      <a:endParaRPr lang="ja-JP" sz="11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17591" marR="17591" marT="0" marB="0"/>
                </a:tc>
              </a:tr>
              <a:tr h="47071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de-DE" sz="1100" dirty="0">
                          <a:effectLst/>
                        </a:rPr>
                        <a:t>	vps_num_profile_tier_level_minus1</a:t>
                      </a:r>
                      <a:endParaRPr lang="ja-JP" sz="1100" dirty="0">
                        <a:effectLst/>
                        <a:latin typeface="Times" panose="02020603050405020304" pitchFamily="18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17591" marR="17591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effectLst/>
                        </a:rPr>
                        <a:t>u(6)</a:t>
                      </a:r>
                      <a:endParaRPr lang="ja-JP" sz="11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17591" marR="17591" marT="0" marB="0"/>
                </a:tc>
              </a:tr>
              <a:tr h="47071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100" dirty="0">
                          <a:effectLst/>
                          <a:highlight>
                            <a:srgbClr val="FFFF00"/>
                          </a:highlight>
                        </a:rPr>
                        <a:t>	for( </a:t>
                      </a:r>
                      <a:r>
                        <a:rPr lang="en-GB" sz="1100" dirty="0" err="1">
                          <a:effectLst/>
                          <a:highlight>
                            <a:srgbClr val="FFFF00"/>
                          </a:highlight>
                        </a:rPr>
                        <a:t>i</a:t>
                      </a:r>
                      <a:r>
                        <a:rPr lang="en-GB" sz="1100" dirty="0">
                          <a:effectLst/>
                          <a:highlight>
                            <a:srgbClr val="FFFF00"/>
                          </a:highlight>
                        </a:rPr>
                        <a:t> = 1; </a:t>
                      </a:r>
                      <a:r>
                        <a:rPr lang="en-GB" sz="1100" dirty="0" err="1">
                          <a:effectLst/>
                          <a:highlight>
                            <a:srgbClr val="FFFF00"/>
                          </a:highlight>
                        </a:rPr>
                        <a:t>i</a:t>
                      </a:r>
                      <a:r>
                        <a:rPr lang="en-GB" sz="1100" dirty="0">
                          <a:effectLst/>
                          <a:highlight>
                            <a:srgbClr val="FFFF00"/>
                          </a:highlight>
                        </a:rPr>
                        <a:t>  &lt;=  vps_num_profile_tier_level_minus1; </a:t>
                      </a:r>
                      <a:r>
                        <a:rPr lang="en-GB" sz="1100" dirty="0" err="1">
                          <a:effectLst/>
                          <a:highlight>
                            <a:srgbClr val="FFFF00"/>
                          </a:highlight>
                        </a:rPr>
                        <a:t>i</a:t>
                      </a:r>
                      <a:r>
                        <a:rPr lang="en-GB" sz="1100" dirty="0">
                          <a:effectLst/>
                          <a:highlight>
                            <a:srgbClr val="FFFF00"/>
                          </a:highlight>
                        </a:rPr>
                        <a:t> ++ ) {</a:t>
                      </a:r>
                      <a:endParaRPr lang="ja-JP" sz="1100" dirty="0">
                        <a:effectLst/>
                        <a:latin typeface="Times" panose="02020603050405020304" pitchFamily="18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17591" marR="17591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u="none" strike="noStrike" dirty="0">
                          <a:effectLst/>
                        </a:rPr>
                        <a:t> </a:t>
                      </a:r>
                      <a:endParaRPr lang="ja-JP" sz="11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17591" marR="17591" marT="0" marB="0"/>
                </a:tc>
              </a:tr>
              <a:tr h="47071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100" dirty="0">
                          <a:effectLst/>
                          <a:highlight>
                            <a:srgbClr val="FFFF00"/>
                          </a:highlight>
                        </a:rPr>
                        <a:t>		</a:t>
                      </a:r>
                      <a:r>
                        <a:rPr lang="en-GB" sz="1100" dirty="0" err="1">
                          <a:effectLst/>
                          <a:highlight>
                            <a:srgbClr val="FFFF00"/>
                          </a:highlight>
                        </a:rPr>
                        <a:t>vps_profile_present_flag</a:t>
                      </a:r>
                      <a:r>
                        <a:rPr lang="en-GB" sz="1100" dirty="0">
                          <a:effectLst/>
                          <a:highlight>
                            <a:srgbClr val="FFFF00"/>
                          </a:highlight>
                        </a:rPr>
                        <a:t>[ </a:t>
                      </a:r>
                      <a:r>
                        <a:rPr lang="en-GB" sz="1100" dirty="0" err="1">
                          <a:effectLst/>
                          <a:highlight>
                            <a:srgbClr val="FFFF00"/>
                          </a:highlight>
                        </a:rPr>
                        <a:t>i</a:t>
                      </a:r>
                      <a:r>
                        <a:rPr lang="en-GB" sz="1100" dirty="0">
                          <a:effectLst/>
                          <a:highlight>
                            <a:srgbClr val="FFFF00"/>
                          </a:highlight>
                        </a:rPr>
                        <a:t> ]</a:t>
                      </a:r>
                      <a:endParaRPr lang="ja-JP" sz="1100" dirty="0">
                        <a:effectLst/>
                        <a:latin typeface="Times" panose="02020603050405020304" pitchFamily="18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17591" marR="17591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effectLst/>
                          <a:highlight>
                            <a:srgbClr val="FFFF00"/>
                          </a:highlight>
                        </a:rPr>
                        <a:t>u(1)</a:t>
                      </a:r>
                      <a:endParaRPr lang="ja-JP" sz="11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17591" marR="17591" marT="0" marB="0"/>
                </a:tc>
              </a:tr>
              <a:tr h="47071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100" dirty="0">
                          <a:effectLst/>
                          <a:highlight>
                            <a:srgbClr val="FFFF00"/>
                          </a:highlight>
                        </a:rPr>
                        <a:t>	}</a:t>
                      </a:r>
                      <a:endParaRPr lang="ja-JP" sz="1100" dirty="0">
                        <a:effectLst/>
                        <a:latin typeface="Times" panose="02020603050405020304" pitchFamily="18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17591" marR="17591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u="none" strike="noStrike" dirty="0">
                          <a:effectLst/>
                        </a:rPr>
                        <a:t> </a:t>
                      </a:r>
                      <a:endParaRPr lang="ja-JP" sz="11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17591" marR="17591" marT="0" marB="0"/>
                </a:tc>
              </a:tr>
              <a:tr h="47071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100" dirty="0">
                          <a:effectLst/>
                          <a:highlight>
                            <a:srgbClr val="FFFF00"/>
                          </a:highlight>
                        </a:rPr>
                        <a:t>	for( </a:t>
                      </a:r>
                      <a:r>
                        <a:rPr lang="en-GB" sz="1100" dirty="0" err="1">
                          <a:effectLst/>
                          <a:highlight>
                            <a:srgbClr val="FFFF00"/>
                          </a:highlight>
                        </a:rPr>
                        <a:t>i</a:t>
                      </a:r>
                      <a:r>
                        <a:rPr lang="en-GB" sz="1100" dirty="0">
                          <a:effectLst/>
                          <a:highlight>
                            <a:srgbClr val="FFFF00"/>
                          </a:highlight>
                        </a:rPr>
                        <a:t> = ((8-(vps_num_profile_tier_level_minus1 + 1)%8)%8); </a:t>
                      </a:r>
                      <a:r>
                        <a:rPr lang="en-GB" sz="1100" dirty="0" err="1">
                          <a:effectLst/>
                          <a:highlight>
                            <a:srgbClr val="FFFF00"/>
                          </a:highlight>
                        </a:rPr>
                        <a:t>i</a:t>
                      </a:r>
                      <a:r>
                        <a:rPr lang="en-GB" sz="1100" dirty="0">
                          <a:effectLst/>
                          <a:highlight>
                            <a:srgbClr val="FFFF00"/>
                          </a:highlight>
                        </a:rPr>
                        <a:t> &gt;0 ;</a:t>
                      </a:r>
                      <a:r>
                        <a:rPr lang="en-GB" sz="1100" dirty="0" err="1">
                          <a:effectLst/>
                          <a:highlight>
                            <a:srgbClr val="FFFF00"/>
                          </a:highlight>
                        </a:rPr>
                        <a:t>i</a:t>
                      </a:r>
                      <a:r>
                        <a:rPr lang="en-GB" sz="1100" dirty="0">
                          <a:effectLst/>
                          <a:highlight>
                            <a:srgbClr val="FFFF00"/>
                          </a:highlight>
                        </a:rPr>
                        <a:t>-- ) {</a:t>
                      </a:r>
                      <a:endParaRPr lang="ja-JP" sz="1100" dirty="0">
                        <a:effectLst/>
                        <a:latin typeface="Times" panose="02020603050405020304" pitchFamily="18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17591" marR="17591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u="none" strike="noStrike" dirty="0">
                          <a:effectLst/>
                        </a:rPr>
                        <a:t> </a:t>
                      </a:r>
                      <a:endParaRPr lang="ja-JP" sz="11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17591" marR="17591" marT="0" marB="0"/>
                </a:tc>
              </a:tr>
              <a:tr h="47071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100" dirty="0">
                          <a:effectLst/>
                          <a:highlight>
                            <a:srgbClr val="FFFF00"/>
                          </a:highlight>
                        </a:rPr>
                        <a:t>		</a:t>
                      </a:r>
                      <a:r>
                        <a:rPr lang="en-US" sz="1100" dirty="0" err="1">
                          <a:effectLst/>
                          <a:highlight>
                            <a:srgbClr val="FFFF00"/>
                          </a:highlight>
                        </a:rPr>
                        <a:t>vps_reseved_zero_bit</a:t>
                      </a:r>
                      <a:r>
                        <a:rPr lang="en-US" sz="1100" dirty="0">
                          <a:effectLst/>
                          <a:highlight>
                            <a:srgbClr val="FFFF00"/>
                          </a:highlight>
                        </a:rPr>
                        <a:t>[ </a:t>
                      </a:r>
                      <a:r>
                        <a:rPr lang="en-US" sz="1100" dirty="0" err="1">
                          <a:effectLst/>
                          <a:highlight>
                            <a:srgbClr val="FFFF00"/>
                          </a:highlight>
                        </a:rPr>
                        <a:t>i</a:t>
                      </a:r>
                      <a:r>
                        <a:rPr lang="en-US" sz="1100" dirty="0">
                          <a:effectLst/>
                          <a:highlight>
                            <a:srgbClr val="FFFF00"/>
                          </a:highlight>
                        </a:rPr>
                        <a:t> ]</a:t>
                      </a:r>
                      <a:endParaRPr lang="ja-JP" sz="11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17591" marR="17591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effectLst/>
                          <a:highlight>
                            <a:srgbClr val="FFFF00"/>
                          </a:highlight>
                        </a:rPr>
                        <a:t>u(1)</a:t>
                      </a:r>
                      <a:endParaRPr lang="ja-JP" sz="11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17591" marR="17591" marT="0" marB="0"/>
                </a:tc>
              </a:tr>
              <a:tr h="173822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100" dirty="0">
                          <a:effectLst/>
                          <a:highlight>
                            <a:srgbClr val="FFFF00"/>
                          </a:highlight>
                        </a:rPr>
                        <a:t>	}</a:t>
                      </a:r>
                      <a:endParaRPr lang="ja-JP" sz="11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17591" marR="17591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ja-JP" sz="1100" dirty="0">
                        <a:effectLst/>
                      </a:endParaRPr>
                    </a:p>
                  </a:txBody>
                  <a:tcPr marL="17591" marR="17591" marT="0" marB="0"/>
                </a:tc>
              </a:tr>
              <a:tr h="47071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100" dirty="0">
                          <a:effectLst/>
                        </a:rPr>
                        <a:t>	for( </a:t>
                      </a:r>
                      <a:r>
                        <a:rPr lang="en-US" sz="1100" dirty="0" err="1">
                          <a:effectLst/>
                        </a:rPr>
                        <a:t>i</a:t>
                      </a:r>
                      <a:r>
                        <a:rPr lang="en-US" sz="1100" dirty="0">
                          <a:effectLst/>
                        </a:rPr>
                        <a:t> = 1; </a:t>
                      </a:r>
                      <a:r>
                        <a:rPr lang="en-US" sz="1100" dirty="0" err="1">
                          <a:effectLst/>
                        </a:rPr>
                        <a:t>i</a:t>
                      </a:r>
                      <a:r>
                        <a:rPr lang="en-US" sz="1100" dirty="0">
                          <a:effectLst/>
                        </a:rPr>
                        <a:t>  &lt;=  vps_num_profile_tier_level_minus1; </a:t>
                      </a:r>
                      <a:r>
                        <a:rPr lang="en-US" sz="1100" dirty="0" err="1">
                          <a:effectLst/>
                        </a:rPr>
                        <a:t>i</a:t>
                      </a:r>
                      <a:r>
                        <a:rPr lang="en-US" sz="1100" dirty="0">
                          <a:effectLst/>
                        </a:rPr>
                        <a:t> ++ ) {</a:t>
                      </a:r>
                      <a:endParaRPr lang="ja-JP" sz="11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17591" marR="17591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endParaRPr lang="ja-JP" sz="11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17591" marR="17591" marT="0" marB="0"/>
                </a:tc>
              </a:tr>
              <a:tr h="47071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100" strike="sngStrike" dirty="0">
                          <a:solidFill>
                            <a:srgbClr val="FF0000"/>
                          </a:solidFill>
                          <a:effectLst/>
                          <a:highlight>
                            <a:srgbClr val="FFFF00"/>
                          </a:highlight>
                        </a:rPr>
                        <a:t>		</a:t>
                      </a:r>
                      <a:r>
                        <a:rPr lang="en-US" sz="1100" strike="sngStrike" dirty="0" err="1">
                          <a:solidFill>
                            <a:srgbClr val="FF0000"/>
                          </a:solidFill>
                          <a:effectLst/>
                          <a:highlight>
                            <a:srgbClr val="FFFF00"/>
                          </a:highlight>
                        </a:rPr>
                        <a:t>vps_profile_present_flag</a:t>
                      </a:r>
                      <a:r>
                        <a:rPr lang="en-US" sz="1100" strike="sngStrike" dirty="0">
                          <a:solidFill>
                            <a:srgbClr val="FF0000"/>
                          </a:solidFill>
                          <a:effectLst/>
                          <a:highlight>
                            <a:srgbClr val="FFFF00"/>
                          </a:highlight>
                        </a:rPr>
                        <a:t>[ </a:t>
                      </a:r>
                      <a:r>
                        <a:rPr lang="en-US" sz="1100" strike="sngStrike" dirty="0" err="1">
                          <a:solidFill>
                            <a:srgbClr val="FF0000"/>
                          </a:solidFill>
                          <a:effectLst/>
                          <a:highlight>
                            <a:srgbClr val="FFFF00"/>
                          </a:highlight>
                        </a:rPr>
                        <a:t>i</a:t>
                      </a:r>
                      <a:r>
                        <a:rPr lang="en-US" sz="1100" strike="sngStrike" dirty="0">
                          <a:solidFill>
                            <a:srgbClr val="FF0000"/>
                          </a:solidFill>
                          <a:effectLst/>
                          <a:highlight>
                            <a:srgbClr val="FFFF00"/>
                          </a:highlight>
                        </a:rPr>
                        <a:t> ]</a:t>
                      </a:r>
                      <a:endParaRPr lang="ja-JP" sz="11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17591" marR="17591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strike="sngStrike" dirty="0">
                          <a:solidFill>
                            <a:srgbClr val="FF0000"/>
                          </a:solidFill>
                          <a:effectLst/>
                          <a:highlight>
                            <a:srgbClr val="FFFF00"/>
                          </a:highlight>
                        </a:rPr>
                        <a:t>u(1)</a:t>
                      </a:r>
                      <a:endParaRPr lang="ja-JP" sz="11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17591" marR="17591" marT="0" marB="0"/>
                </a:tc>
              </a:tr>
              <a:tr h="47071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100" strike="sngStrike" dirty="0">
                          <a:solidFill>
                            <a:srgbClr val="FF0000"/>
                          </a:solidFill>
                          <a:effectLst/>
                          <a:highlight>
                            <a:srgbClr val="FFFF00"/>
                          </a:highlight>
                        </a:rPr>
                        <a:t>		if( !</a:t>
                      </a:r>
                      <a:r>
                        <a:rPr lang="en-US" sz="1100" strike="sngStrike" dirty="0" err="1">
                          <a:solidFill>
                            <a:srgbClr val="FF0000"/>
                          </a:solidFill>
                          <a:effectLst/>
                          <a:highlight>
                            <a:srgbClr val="FFFF00"/>
                          </a:highlight>
                        </a:rPr>
                        <a:t>vps_profile_present_flag</a:t>
                      </a:r>
                      <a:r>
                        <a:rPr lang="en-US" sz="1100" strike="sngStrike" dirty="0">
                          <a:solidFill>
                            <a:srgbClr val="FF0000"/>
                          </a:solidFill>
                          <a:effectLst/>
                          <a:highlight>
                            <a:srgbClr val="FFFF00"/>
                          </a:highlight>
                        </a:rPr>
                        <a:t>[ </a:t>
                      </a:r>
                      <a:r>
                        <a:rPr lang="en-US" sz="1100" strike="sngStrike" dirty="0" err="1">
                          <a:solidFill>
                            <a:srgbClr val="FF0000"/>
                          </a:solidFill>
                          <a:effectLst/>
                          <a:highlight>
                            <a:srgbClr val="FFFF00"/>
                          </a:highlight>
                        </a:rPr>
                        <a:t>i</a:t>
                      </a:r>
                      <a:r>
                        <a:rPr lang="en-US" sz="1100" strike="sngStrike" dirty="0">
                          <a:solidFill>
                            <a:srgbClr val="FF0000"/>
                          </a:solidFill>
                          <a:effectLst/>
                          <a:highlight>
                            <a:srgbClr val="FFFF00"/>
                          </a:highlight>
                        </a:rPr>
                        <a:t> ] )</a:t>
                      </a:r>
                      <a:endParaRPr lang="ja-JP" sz="11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17591" marR="17591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solidFill>
                            <a:srgbClr val="FF0000"/>
                          </a:solidFill>
                          <a:effectLst/>
                          <a:highlight>
                            <a:srgbClr val="FFFF00"/>
                          </a:highlight>
                        </a:rPr>
                        <a:t> </a:t>
                      </a:r>
                      <a:endParaRPr lang="ja-JP" sz="11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17591" marR="17591" marT="0" marB="0"/>
                </a:tc>
              </a:tr>
              <a:tr h="47071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100" strike="sngStrike" dirty="0">
                          <a:solidFill>
                            <a:srgbClr val="FF0000"/>
                          </a:solidFill>
                          <a:effectLst/>
                          <a:highlight>
                            <a:srgbClr val="FFFF00"/>
                          </a:highlight>
                        </a:rPr>
                        <a:t>		profile_ref_minus1[ </a:t>
                      </a:r>
                      <a:r>
                        <a:rPr lang="en-US" sz="1100" strike="sngStrike" dirty="0" err="1">
                          <a:solidFill>
                            <a:srgbClr val="FF0000"/>
                          </a:solidFill>
                          <a:effectLst/>
                          <a:highlight>
                            <a:srgbClr val="FFFF00"/>
                          </a:highlight>
                        </a:rPr>
                        <a:t>i</a:t>
                      </a:r>
                      <a:r>
                        <a:rPr lang="en-US" sz="1100" strike="sngStrike" dirty="0">
                          <a:solidFill>
                            <a:srgbClr val="FF0000"/>
                          </a:solidFill>
                          <a:effectLst/>
                          <a:highlight>
                            <a:srgbClr val="FFFF00"/>
                          </a:highlight>
                        </a:rPr>
                        <a:t> ] </a:t>
                      </a:r>
                      <a:endParaRPr lang="ja-JP" sz="11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17591" marR="17591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strike="sngStrike" dirty="0">
                          <a:solidFill>
                            <a:srgbClr val="FF0000"/>
                          </a:solidFill>
                          <a:effectLst/>
                          <a:highlight>
                            <a:srgbClr val="FFFF00"/>
                          </a:highlight>
                        </a:rPr>
                        <a:t>u(6)</a:t>
                      </a:r>
                      <a:endParaRPr lang="ja-JP" sz="11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17591" marR="17591" marT="0" marB="0"/>
                </a:tc>
              </a:tr>
              <a:tr h="47071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100" dirty="0">
                          <a:effectLst/>
                        </a:rPr>
                        <a:t>		</a:t>
                      </a:r>
                      <a:r>
                        <a:rPr lang="en-US" sz="1100" dirty="0" err="1">
                          <a:effectLst/>
                        </a:rPr>
                        <a:t>profile_tier_level</a:t>
                      </a:r>
                      <a:r>
                        <a:rPr lang="en-US" sz="1100" dirty="0">
                          <a:effectLst/>
                        </a:rPr>
                        <a:t>( </a:t>
                      </a:r>
                      <a:r>
                        <a:rPr lang="en-US" sz="1100" dirty="0" err="1">
                          <a:effectLst/>
                        </a:rPr>
                        <a:t>vps_profile_present_flag</a:t>
                      </a:r>
                      <a:r>
                        <a:rPr lang="en-US" sz="1100" dirty="0">
                          <a:effectLst/>
                        </a:rPr>
                        <a:t>[ </a:t>
                      </a:r>
                      <a:r>
                        <a:rPr lang="en-US" sz="1100" dirty="0" err="1">
                          <a:effectLst/>
                        </a:rPr>
                        <a:t>i</a:t>
                      </a:r>
                      <a:r>
                        <a:rPr lang="en-US" sz="1100" dirty="0">
                          <a:effectLst/>
                        </a:rPr>
                        <a:t> ], vps_max_sub_layers_minus1 )</a:t>
                      </a:r>
                      <a:endParaRPr lang="ja-JP" sz="11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17591" marR="17591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endParaRPr lang="ja-JP" sz="11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17591" marR="17591" marT="0" marB="0"/>
                </a:tc>
              </a:tr>
              <a:tr h="144650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100" dirty="0">
                          <a:effectLst/>
                        </a:rPr>
                        <a:t>	}</a:t>
                      </a:r>
                      <a:endParaRPr lang="ja-JP" sz="11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17591" marR="17591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endParaRPr lang="ja-JP" sz="11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17591" marR="17591" marT="0" marB="0"/>
                </a:tc>
              </a:tr>
            </a:tbl>
          </a:graphicData>
        </a:graphic>
      </p:graphicFrame>
      <p:cxnSp>
        <p:nvCxnSpPr>
          <p:cNvPr id="23" name="直線コネクタ 22"/>
          <p:cNvCxnSpPr/>
          <p:nvPr/>
        </p:nvCxnSpPr>
        <p:spPr>
          <a:xfrm flipV="1">
            <a:off x="4211960" y="764704"/>
            <a:ext cx="360040" cy="2952328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線コネクタ 25"/>
          <p:cNvCxnSpPr/>
          <p:nvPr/>
        </p:nvCxnSpPr>
        <p:spPr>
          <a:xfrm>
            <a:off x="4211960" y="3825044"/>
            <a:ext cx="360040" cy="1872208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右中かっこ 26"/>
          <p:cNvSpPr/>
          <p:nvPr/>
        </p:nvSpPr>
        <p:spPr>
          <a:xfrm>
            <a:off x="8576253" y="764704"/>
            <a:ext cx="245484" cy="2808312"/>
          </a:xfrm>
          <a:prstGeom prst="rightBrace">
            <a:avLst/>
          </a:prstGeom>
          <a:solidFill>
            <a:schemeClr val="bg1"/>
          </a:solidFill>
          <a:ln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sp>
        <p:nvSpPr>
          <p:cNvPr id="28" name="テキスト ボックス 27"/>
          <p:cNvSpPr txBox="1"/>
          <p:nvPr/>
        </p:nvSpPr>
        <p:spPr>
          <a:xfrm rot="5400000">
            <a:off x="8452405" y="2238198"/>
            <a:ext cx="996033" cy="257369"/>
          </a:xfrm>
          <a:prstGeom prst="rect">
            <a:avLst/>
          </a:prstGeom>
          <a:noFill/>
        </p:spPr>
        <p:txBody>
          <a:bodyPr wrap="none" lIns="36000" tIns="36000" rIns="36000" bIns="36000" rtlCol="0">
            <a:spAutoFit/>
          </a:bodyPr>
          <a:lstStyle/>
          <a:p>
            <a:r>
              <a:rPr kumimoji="1" lang="en-US" altLang="ja-JP" sz="1200" b="1" dirty="0" smtClean="0">
                <a:solidFill>
                  <a:srgbClr val="FF0000"/>
                </a:solidFill>
              </a:rPr>
              <a:t>Byte-aligned</a:t>
            </a:r>
            <a:endParaRPr kumimoji="1" lang="ja-JP" altLang="en-US" sz="1200" b="1" dirty="0">
              <a:solidFill>
                <a:srgbClr val="FF0000"/>
              </a:solidFill>
            </a:endParaRPr>
          </a:p>
        </p:txBody>
      </p:sp>
      <p:sp>
        <p:nvSpPr>
          <p:cNvPr id="29" name="右中かっこ 28"/>
          <p:cNvSpPr/>
          <p:nvPr/>
        </p:nvSpPr>
        <p:spPr>
          <a:xfrm>
            <a:off x="8576253" y="4149080"/>
            <a:ext cx="316227" cy="1512168"/>
          </a:xfrm>
          <a:prstGeom prst="rightBrace">
            <a:avLst/>
          </a:prstGeom>
          <a:solidFill>
            <a:schemeClr val="bg1"/>
          </a:solidFill>
          <a:ln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sp>
        <p:nvSpPr>
          <p:cNvPr id="30" name="テキスト ボックス 29"/>
          <p:cNvSpPr txBox="1"/>
          <p:nvPr/>
        </p:nvSpPr>
        <p:spPr>
          <a:xfrm rot="5400000">
            <a:off x="8452405" y="4776479"/>
            <a:ext cx="996033" cy="257369"/>
          </a:xfrm>
          <a:prstGeom prst="rect">
            <a:avLst/>
          </a:prstGeom>
          <a:noFill/>
        </p:spPr>
        <p:txBody>
          <a:bodyPr wrap="none" lIns="36000" tIns="36000" rIns="36000" bIns="36000" rtlCol="0">
            <a:spAutoFit/>
          </a:bodyPr>
          <a:lstStyle/>
          <a:p>
            <a:r>
              <a:rPr kumimoji="1" lang="en-US" altLang="ja-JP" sz="1200" b="1" dirty="0" smtClean="0">
                <a:solidFill>
                  <a:srgbClr val="FF0000"/>
                </a:solidFill>
              </a:rPr>
              <a:t>Byte-aligned</a:t>
            </a:r>
            <a:endParaRPr kumimoji="1" lang="ja-JP" altLang="en-US" sz="1200" b="1" dirty="0">
              <a:solidFill>
                <a:srgbClr val="FF0000"/>
              </a:solidFill>
            </a:endParaRPr>
          </a:p>
        </p:txBody>
      </p:sp>
      <p:sp>
        <p:nvSpPr>
          <p:cNvPr id="31" name="右中かっこ 30"/>
          <p:cNvSpPr/>
          <p:nvPr/>
        </p:nvSpPr>
        <p:spPr>
          <a:xfrm>
            <a:off x="2843808" y="1124744"/>
            <a:ext cx="250825" cy="2100195"/>
          </a:xfrm>
          <a:prstGeom prst="rightBrace">
            <a:avLst/>
          </a:prstGeom>
          <a:solidFill>
            <a:schemeClr val="bg1"/>
          </a:solidFill>
          <a:ln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sp>
        <p:nvSpPr>
          <p:cNvPr id="32" name="テキスト ボックス 31"/>
          <p:cNvSpPr txBox="1"/>
          <p:nvPr/>
        </p:nvSpPr>
        <p:spPr>
          <a:xfrm rot="5400000">
            <a:off x="2714948" y="2100221"/>
            <a:ext cx="996033" cy="257369"/>
          </a:xfrm>
          <a:prstGeom prst="rect">
            <a:avLst/>
          </a:prstGeom>
          <a:solidFill>
            <a:schemeClr val="bg1"/>
          </a:solidFill>
        </p:spPr>
        <p:txBody>
          <a:bodyPr wrap="none" lIns="36000" tIns="36000" rIns="36000" bIns="36000" rtlCol="0">
            <a:spAutoFit/>
          </a:bodyPr>
          <a:lstStyle/>
          <a:p>
            <a:r>
              <a:rPr kumimoji="1" lang="en-US" altLang="ja-JP" sz="1200" b="1" dirty="0" smtClean="0">
                <a:solidFill>
                  <a:srgbClr val="FF0000"/>
                </a:solidFill>
              </a:rPr>
              <a:t>Byte-aligned</a:t>
            </a:r>
            <a:endParaRPr kumimoji="1" lang="ja-JP" altLang="en-US" sz="1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59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2"/>
            <a:r>
              <a:rPr lang="en-US" altLang="ja-JP" sz="2400" dirty="0" smtClean="0"/>
              <a:t>Conclusion</a:t>
            </a:r>
            <a:endParaRPr kumimoji="1" lang="ja-JP" altLang="en-US" sz="2400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785813"/>
            <a:ext cx="8229600" cy="5739531"/>
          </a:xfrm>
        </p:spPr>
        <p:txBody>
          <a:bodyPr/>
          <a:lstStyle/>
          <a:p>
            <a:pPr marL="360363" lvl="1" indent="-241300">
              <a:spcBef>
                <a:spcPct val="0"/>
              </a:spcBef>
              <a:buClr>
                <a:srgbClr val="0E2C3E"/>
              </a:buClr>
              <a:buSzPct val="80000"/>
              <a:buFont typeface="Wingdings 2" pitchFamily="18" charset="2"/>
              <a:buChar char=""/>
            </a:pPr>
            <a:endParaRPr lang="en-US" altLang="ja-JP" dirty="0"/>
          </a:p>
          <a:p>
            <a:pPr marL="360363" lvl="1" indent="-241300">
              <a:spcBef>
                <a:spcPct val="0"/>
              </a:spcBef>
              <a:buClr>
                <a:srgbClr val="0E2C3E"/>
              </a:buClr>
              <a:buSzPct val="80000"/>
              <a:buFont typeface="Wingdings 2" pitchFamily="18" charset="2"/>
              <a:buChar char=""/>
            </a:pPr>
            <a:r>
              <a:rPr lang="en-US" altLang="ja-JP" dirty="0"/>
              <a:t>Proposal</a:t>
            </a:r>
          </a:p>
          <a:p>
            <a:pPr marL="822326" lvl="3" indent="-342900">
              <a:spcBef>
                <a:spcPct val="0"/>
              </a:spcBef>
              <a:buClr>
                <a:srgbClr val="0E2C3E"/>
              </a:buClr>
              <a:buSzPct val="80000"/>
              <a:buFont typeface="+mj-lt"/>
              <a:buAutoNum type="alphaUcParenR"/>
            </a:pPr>
            <a:r>
              <a:rPr lang="en-US" altLang="ja-JP" dirty="0"/>
              <a:t>For issue A, remove </a:t>
            </a:r>
            <a:r>
              <a:rPr lang="en-US" altLang="ja-JP" b="1" dirty="0"/>
              <a:t>profile_ref_minus1</a:t>
            </a:r>
            <a:r>
              <a:rPr lang="en-CA" altLang="ja-JP" dirty="0"/>
              <a:t>.</a:t>
            </a:r>
            <a:endParaRPr lang="ja-JP" altLang="ja-JP" dirty="0"/>
          </a:p>
          <a:p>
            <a:pPr marL="822326" lvl="3" indent="-342900">
              <a:spcBef>
                <a:spcPct val="0"/>
              </a:spcBef>
              <a:buClr>
                <a:srgbClr val="0E2C3E"/>
              </a:buClr>
              <a:buSzPct val="80000"/>
              <a:buFont typeface="+mj-lt"/>
              <a:buAutoNum type="alphaUcParenR"/>
            </a:pPr>
            <a:r>
              <a:rPr lang="en-US" altLang="ja-JP" dirty="0"/>
              <a:t>For issue B, add inference rules for sub-layer profile and level information</a:t>
            </a:r>
            <a:r>
              <a:rPr lang="en-CA" altLang="ja-JP" dirty="0"/>
              <a:t>.</a:t>
            </a:r>
            <a:endParaRPr lang="ja-JP" altLang="ja-JP" dirty="0"/>
          </a:p>
          <a:p>
            <a:pPr marL="822326" lvl="3" indent="-342900">
              <a:spcBef>
                <a:spcPct val="0"/>
              </a:spcBef>
              <a:buClr>
                <a:srgbClr val="0E2C3E"/>
              </a:buClr>
              <a:buSzPct val="80000"/>
              <a:buFont typeface="+mj-lt"/>
              <a:buAutoNum type="alphaUcParenR"/>
            </a:pPr>
            <a:r>
              <a:rPr lang="en-CA" altLang="ja-JP" dirty="0"/>
              <a:t>For issue C, add byte-alignment for </a:t>
            </a:r>
            <a:r>
              <a:rPr lang="en-CA" altLang="ja-JP" dirty="0" err="1"/>
              <a:t>prfile_teir_level</a:t>
            </a:r>
            <a:r>
              <a:rPr lang="en-CA" altLang="ja-JP" dirty="0"/>
              <a:t>() in VPS extension.</a:t>
            </a:r>
            <a:endParaRPr lang="en-US" altLang="ja-JP" dirty="0"/>
          </a:p>
          <a:p>
            <a:pPr marL="360363" lvl="1" indent="-241300">
              <a:spcBef>
                <a:spcPct val="0"/>
              </a:spcBef>
              <a:buClr>
                <a:srgbClr val="0E2C3E"/>
              </a:buClr>
              <a:buSzPct val="80000"/>
              <a:buFont typeface="Wingdings 2" pitchFamily="18" charset="2"/>
              <a:buChar char=""/>
            </a:pPr>
            <a:endParaRPr lang="en-US" altLang="ja-JP" dirty="0"/>
          </a:p>
          <a:p>
            <a:pPr marL="360363" lvl="1" indent="-241300">
              <a:spcBef>
                <a:spcPct val="0"/>
              </a:spcBef>
              <a:buClr>
                <a:srgbClr val="0E2C3E"/>
              </a:buClr>
              <a:buSzPct val="80000"/>
              <a:buFont typeface="Wingdings 2" pitchFamily="18" charset="2"/>
              <a:buChar char=""/>
            </a:pPr>
            <a:r>
              <a:rPr lang="en-US" altLang="ja-JP" dirty="0"/>
              <a:t>Benefits</a:t>
            </a:r>
          </a:p>
          <a:p>
            <a:pPr marL="822326" lvl="3" indent="-342900">
              <a:spcBef>
                <a:spcPct val="0"/>
              </a:spcBef>
              <a:buClr>
                <a:srgbClr val="0E2C3E"/>
              </a:buClr>
              <a:buSzPct val="80000"/>
              <a:buFont typeface="+mj-lt"/>
              <a:buAutoNum type="alphaUcParenR"/>
            </a:pPr>
            <a:r>
              <a:rPr lang="en-CA" altLang="ja-JP" dirty="0"/>
              <a:t>Reduce bit amount of profile_ref_minus1[</a:t>
            </a:r>
            <a:r>
              <a:rPr lang="en-CA" altLang="ja-JP" dirty="0" err="1"/>
              <a:t>i</a:t>
            </a:r>
            <a:r>
              <a:rPr lang="en-CA" altLang="ja-JP" dirty="0"/>
              <a:t>] ( and easy to byte-aligned).</a:t>
            </a:r>
            <a:endParaRPr lang="ja-JP" altLang="ja-JP" dirty="0"/>
          </a:p>
          <a:p>
            <a:pPr marL="822326" lvl="3" indent="-342900">
              <a:spcBef>
                <a:spcPct val="0"/>
              </a:spcBef>
              <a:buClr>
                <a:srgbClr val="0E2C3E"/>
              </a:buClr>
              <a:buSzPct val="80000"/>
              <a:buFont typeface="+mj-lt"/>
              <a:buAutoNum type="alphaUcParenR"/>
            </a:pPr>
            <a:r>
              <a:rPr lang="en-CA" altLang="ja-JP" dirty="0"/>
              <a:t>Avoid confusing undefined value handling of </a:t>
            </a:r>
            <a:r>
              <a:rPr lang="en-CA" altLang="ja-JP" dirty="0" err="1"/>
              <a:t>profile_tier_level</a:t>
            </a:r>
            <a:r>
              <a:rPr lang="en-CA" altLang="ja-JP" dirty="0"/>
              <a:t>().</a:t>
            </a:r>
            <a:endParaRPr lang="ja-JP" altLang="ja-JP" dirty="0"/>
          </a:p>
          <a:p>
            <a:pPr marL="822326" lvl="3" indent="-342900">
              <a:spcBef>
                <a:spcPct val="0"/>
              </a:spcBef>
              <a:buClr>
                <a:srgbClr val="0E2C3E"/>
              </a:buClr>
              <a:buSzPct val="80000"/>
              <a:buFont typeface="+mj-lt"/>
              <a:buAutoNum type="alphaUcParenR"/>
            </a:pPr>
            <a:r>
              <a:rPr lang="en-CA" altLang="ja-JP" dirty="0"/>
              <a:t>Easy to decode </a:t>
            </a:r>
            <a:r>
              <a:rPr lang="en-CA" altLang="ja-JP" dirty="0" err="1"/>
              <a:t>profile_tier_level</a:t>
            </a:r>
            <a:r>
              <a:rPr lang="en-CA" altLang="ja-JP" dirty="0"/>
              <a:t>() of layer set, which is important when </a:t>
            </a:r>
            <a:r>
              <a:rPr lang="en-US" altLang="ja-JP" dirty="0"/>
              <a:t>negotiation</a:t>
            </a:r>
            <a:r>
              <a:rPr lang="en-CA" altLang="ja-JP" dirty="0"/>
              <a:t>.</a:t>
            </a:r>
          </a:p>
          <a:p>
            <a:pPr marL="479426" lvl="3" indent="0">
              <a:spcBef>
                <a:spcPct val="0"/>
              </a:spcBef>
              <a:buClr>
                <a:srgbClr val="0E2C3E"/>
              </a:buClr>
              <a:buSzPct val="80000"/>
              <a:buNone/>
            </a:pPr>
            <a:endParaRPr lang="en-CA" altLang="ja-JP" dirty="0" smtClean="0"/>
          </a:p>
          <a:p>
            <a:pPr marL="479426" lvl="3" indent="0">
              <a:spcBef>
                <a:spcPct val="0"/>
              </a:spcBef>
              <a:buClr>
                <a:srgbClr val="0E2C3E"/>
              </a:buClr>
              <a:buSzPct val="80000"/>
              <a:buNone/>
            </a:pPr>
            <a:r>
              <a:rPr lang="en-CA" altLang="ja-JP" sz="2000" dirty="0" smtClean="0"/>
              <a:t>It is recommended to adopt proposals to </a:t>
            </a:r>
            <a:r>
              <a:rPr lang="en-CA" altLang="ja-JP" sz="2000" dirty="0"/>
              <a:t>next </a:t>
            </a:r>
            <a:r>
              <a:rPr lang="en-CA" altLang="ja-JP" sz="2000" dirty="0" smtClean="0"/>
              <a:t>SHVC/MV-HEVC.</a:t>
            </a:r>
            <a:endParaRPr lang="en-US" altLang="ja-JP" sz="2000" dirty="0"/>
          </a:p>
          <a:p>
            <a:pPr marL="119063" lvl="1" indent="0">
              <a:spcBef>
                <a:spcPct val="0"/>
              </a:spcBef>
              <a:buClr>
                <a:srgbClr val="0E2C3E"/>
              </a:buClr>
              <a:buSzPct val="80000"/>
              <a:buNone/>
            </a:pPr>
            <a:endParaRPr lang="en-US" altLang="ja-JP" sz="1600" dirty="0" smtClean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026061-27ED-437F-A9CC-F862F6B863FD}" type="slidenum">
              <a:rPr lang="ja-JP" altLang="en-US" smtClean="0"/>
              <a:pPr>
                <a:defRPr/>
              </a:pPr>
              <a:t>12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319644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0D651E-858F-4495-ADC9-7922E391B54B}" type="slidenum">
              <a:rPr lang="ja-JP" altLang="en-US" smtClean="0"/>
              <a:pPr>
                <a:defRPr/>
              </a:pPr>
              <a:t>13</a:t>
            </a:fld>
            <a:endParaRPr lang="ja-JP" altLang="en-US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907704" y="2636912"/>
            <a:ext cx="5149414" cy="1303809"/>
          </a:xfrm>
          <a:prstGeom prst="rect">
            <a:avLst/>
          </a:prstGeom>
          <a:noFill/>
        </p:spPr>
        <p:txBody>
          <a:bodyPr wrap="none" lIns="36000" tIns="36000" rIns="36000" bIns="36000" rtlCol="0">
            <a:spAutoFit/>
          </a:bodyPr>
          <a:lstStyle/>
          <a:p>
            <a:r>
              <a:rPr kumimoji="1" lang="en-US" altLang="ja-JP" sz="8000" dirty="0" smtClean="0"/>
              <a:t>Thank you!</a:t>
            </a:r>
            <a:endParaRPr kumimoji="1" lang="ja-JP" altLang="en-US" sz="8000" dirty="0"/>
          </a:p>
        </p:txBody>
      </p:sp>
    </p:spTree>
    <p:extLst>
      <p:ext uri="{BB962C8B-B14F-4D97-AF65-F5344CB8AC3E}">
        <p14:creationId xmlns:p14="http://schemas.microsoft.com/office/powerpoint/2010/main" val="3656373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2"/>
            <a:r>
              <a:rPr lang="en-US" altLang="ja-JP" sz="2400" dirty="0" smtClean="0"/>
              <a:t>Summary</a:t>
            </a:r>
            <a:endParaRPr kumimoji="1" lang="ja-JP" altLang="en-US" sz="2400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199" y="785813"/>
            <a:ext cx="8480425" cy="5739531"/>
          </a:xfrm>
        </p:spPr>
        <p:txBody>
          <a:bodyPr/>
          <a:lstStyle/>
          <a:p>
            <a:r>
              <a:rPr lang="en-US" altLang="ja-JP" sz="2000" dirty="0" smtClean="0"/>
              <a:t>Problem</a:t>
            </a:r>
            <a:endParaRPr lang="en-US" altLang="ja-JP" sz="2000" dirty="0" smtClean="0"/>
          </a:p>
          <a:p>
            <a:pPr marL="703262" lvl="1" indent="-342900">
              <a:buFont typeface="+mj-lt"/>
              <a:buAutoNum type="alphaUcParenR"/>
            </a:pPr>
            <a:r>
              <a:rPr lang="en-US" altLang="ja-JP" sz="1800" dirty="0" smtClean="0"/>
              <a:t>It is not useful that “Profile_ref_minus1[</a:t>
            </a:r>
            <a:r>
              <a:rPr lang="en-US" altLang="ja-JP" sz="1800" dirty="0" err="1" smtClean="0"/>
              <a:t>i</a:t>
            </a:r>
            <a:r>
              <a:rPr lang="en-US" altLang="ja-JP" sz="1800" dirty="0" smtClean="0"/>
              <a:t>]” constantly sues 6 bits and in many case, the information can be inferred from the previous one since </a:t>
            </a:r>
            <a:r>
              <a:rPr lang="en-US" altLang="ja-JP" sz="1800" dirty="0" smtClean="0"/>
              <a:t>e</a:t>
            </a:r>
            <a:r>
              <a:rPr lang="en-US" altLang="ja-JP" sz="1800" dirty="0" smtClean="0"/>
              <a:t>ncoder can arrange elements of a list of </a:t>
            </a:r>
            <a:r>
              <a:rPr lang="en-US" altLang="ja-JP" sz="1800" dirty="0" err="1" smtClean="0"/>
              <a:t>profile_tier_level</a:t>
            </a:r>
            <a:r>
              <a:rPr lang="en-US" altLang="ja-JP" sz="1800" dirty="0" smtClean="0"/>
              <a:t>().</a:t>
            </a:r>
          </a:p>
          <a:p>
            <a:pPr marL="703262" lvl="1" indent="-342900">
              <a:buFont typeface="+mj-lt"/>
              <a:buAutoNum type="alphaUcParenR"/>
            </a:pPr>
            <a:r>
              <a:rPr lang="en-US" altLang="ja-JP" sz="1800" dirty="0" err="1" smtClean="0"/>
              <a:t>profile_tier_level</a:t>
            </a:r>
            <a:r>
              <a:rPr lang="en-US" altLang="ja-JP" sz="1800" dirty="0" smtClean="0"/>
              <a:t>() can be not present. It is very confusing that there are unknown values that can be referred by output layer set with </a:t>
            </a:r>
            <a:r>
              <a:rPr lang="en-US" altLang="ja-JP" sz="1800" dirty="0" err="1" smtClean="0"/>
              <a:t>profile_level_tier_idx</a:t>
            </a:r>
            <a:r>
              <a:rPr lang="en-US" altLang="ja-JP" sz="1800" dirty="0" smtClean="0"/>
              <a:t>[].</a:t>
            </a:r>
            <a:r>
              <a:rPr lang="en-CA" altLang="ja-JP" sz="1800" dirty="0" smtClean="0"/>
              <a:t> </a:t>
            </a:r>
            <a:endParaRPr lang="en-US" altLang="ja-JP" sz="1800" dirty="0" smtClean="0"/>
          </a:p>
          <a:p>
            <a:pPr marL="703262" lvl="1" indent="-342900">
              <a:buFont typeface="+mj-lt"/>
              <a:buAutoNum type="alphaUcParenR"/>
            </a:pPr>
            <a:r>
              <a:rPr lang="en-CA" altLang="ja-JP" sz="1800" dirty="0" err="1" smtClean="0"/>
              <a:t>profile_tier_level</a:t>
            </a:r>
            <a:r>
              <a:rPr lang="en-CA" altLang="ja-JP" sz="1800" dirty="0" smtClean="0"/>
              <a:t>() in VPS extension is not byte-</a:t>
            </a:r>
            <a:r>
              <a:rPr lang="en-US" altLang="ja-JP" sz="1800" dirty="0" smtClean="0"/>
              <a:t>aligned</a:t>
            </a:r>
            <a:r>
              <a:rPr lang="en-CA" altLang="ja-JP" sz="1800" dirty="0" smtClean="0"/>
              <a:t>, while In HEVC ver.1, </a:t>
            </a:r>
            <a:r>
              <a:rPr lang="en-CA" altLang="ja-JP" sz="1800" dirty="0" err="1" smtClean="0"/>
              <a:t>profile_tiler_level</a:t>
            </a:r>
            <a:r>
              <a:rPr lang="en-CA" altLang="ja-JP" sz="1800" dirty="0" smtClean="0"/>
              <a:t>() is byte-aligned.</a:t>
            </a:r>
            <a:endParaRPr lang="en-US" altLang="ja-JP" dirty="0" smtClean="0"/>
          </a:p>
          <a:p>
            <a:pPr marL="360363" lvl="1" indent="-241300">
              <a:spcBef>
                <a:spcPct val="0"/>
              </a:spcBef>
              <a:buClr>
                <a:srgbClr val="0E2C3E"/>
              </a:buClr>
              <a:buSzPct val="80000"/>
              <a:buFont typeface="Wingdings 2" pitchFamily="18" charset="2"/>
              <a:buChar char=""/>
            </a:pPr>
            <a:endParaRPr lang="en-US" altLang="ja-JP" dirty="0" smtClean="0"/>
          </a:p>
          <a:p>
            <a:pPr marL="360363" lvl="1" indent="-241300">
              <a:spcBef>
                <a:spcPct val="0"/>
              </a:spcBef>
              <a:buClr>
                <a:srgbClr val="0E2C3E"/>
              </a:buClr>
              <a:buSzPct val="80000"/>
              <a:buFont typeface="Wingdings 2" pitchFamily="18" charset="2"/>
              <a:buChar char=""/>
            </a:pPr>
            <a:r>
              <a:rPr lang="en-US" altLang="ja-JP" dirty="0" smtClean="0"/>
              <a:t>Proposal</a:t>
            </a:r>
            <a:endParaRPr lang="en-US" altLang="ja-JP" dirty="0" smtClean="0"/>
          </a:p>
          <a:p>
            <a:pPr marL="822326" lvl="3" indent="-342900">
              <a:spcBef>
                <a:spcPct val="0"/>
              </a:spcBef>
              <a:buClr>
                <a:srgbClr val="0E2C3E"/>
              </a:buClr>
              <a:buSzPct val="80000"/>
              <a:buFont typeface="+mj-lt"/>
              <a:buAutoNum type="alphaUcParenR"/>
            </a:pPr>
            <a:r>
              <a:rPr lang="en-US" altLang="ja-JP" dirty="0" smtClean="0"/>
              <a:t>For </a:t>
            </a:r>
            <a:r>
              <a:rPr lang="en-US" altLang="ja-JP" dirty="0"/>
              <a:t>issue A</a:t>
            </a:r>
            <a:r>
              <a:rPr lang="en-US" altLang="ja-JP" dirty="0" smtClean="0"/>
              <a:t>, remove </a:t>
            </a:r>
            <a:r>
              <a:rPr lang="en-US" altLang="ja-JP" b="1" dirty="0" smtClean="0"/>
              <a:t>profile_ref_minus1</a:t>
            </a:r>
            <a:r>
              <a:rPr lang="en-CA" altLang="ja-JP" dirty="0" smtClean="0"/>
              <a:t>.</a:t>
            </a:r>
            <a:endParaRPr lang="ja-JP" altLang="ja-JP" dirty="0" smtClean="0"/>
          </a:p>
          <a:p>
            <a:pPr marL="822326" lvl="3" indent="-342900">
              <a:spcBef>
                <a:spcPct val="0"/>
              </a:spcBef>
              <a:buClr>
                <a:srgbClr val="0E2C3E"/>
              </a:buClr>
              <a:buSzPct val="80000"/>
              <a:buFont typeface="+mj-lt"/>
              <a:buAutoNum type="alphaUcParenR"/>
            </a:pPr>
            <a:r>
              <a:rPr lang="en-US" altLang="ja-JP" dirty="0"/>
              <a:t>For issue B</a:t>
            </a:r>
            <a:r>
              <a:rPr lang="en-US" altLang="ja-JP" dirty="0" smtClean="0"/>
              <a:t>, add inference rules for sub-layer profile and level information</a:t>
            </a:r>
            <a:r>
              <a:rPr lang="en-CA" altLang="ja-JP" dirty="0" smtClean="0"/>
              <a:t>.</a:t>
            </a:r>
            <a:endParaRPr lang="ja-JP" altLang="ja-JP" dirty="0"/>
          </a:p>
          <a:p>
            <a:pPr marL="822326" lvl="3" indent="-342900">
              <a:spcBef>
                <a:spcPct val="0"/>
              </a:spcBef>
              <a:buClr>
                <a:srgbClr val="0E2C3E"/>
              </a:buClr>
              <a:buSzPct val="80000"/>
              <a:buFont typeface="+mj-lt"/>
              <a:buAutoNum type="alphaUcParenR"/>
            </a:pPr>
            <a:r>
              <a:rPr lang="en-CA" altLang="ja-JP" dirty="0" smtClean="0"/>
              <a:t>For issue C, add byte-alignment for </a:t>
            </a:r>
            <a:r>
              <a:rPr lang="en-CA" altLang="ja-JP" dirty="0" err="1" smtClean="0"/>
              <a:t>prfile_teir_level</a:t>
            </a:r>
            <a:r>
              <a:rPr lang="en-CA" altLang="ja-JP" dirty="0" smtClean="0"/>
              <a:t>() in VPS extension.</a:t>
            </a:r>
            <a:endParaRPr lang="en-US" altLang="ja-JP" dirty="0" smtClean="0"/>
          </a:p>
          <a:p>
            <a:pPr marL="360363" lvl="1" indent="-241300">
              <a:spcBef>
                <a:spcPct val="0"/>
              </a:spcBef>
              <a:buClr>
                <a:srgbClr val="0E2C3E"/>
              </a:buClr>
              <a:buSzPct val="80000"/>
              <a:buFont typeface="Wingdings 2" pitchFamily="18" charset="2"/>
              <a:buChar char=""/>
            </a:pPr>
            <a:endParaRPr lang="en-US" altLang="ja-JP" dirty="0" smtClean="0"/>
          </a:p>
          <a:p>
            <a:pPr marL="360363" lvl="1" indent="-241300">
              <a:spcBef>
                <a:spcPct val="0"/>
              </a:spcBef>
              <a:buClr>
                <a:srgbClr val="0E2C3E"/>
              </a:buClr>
              <a:buSzPct val="80000"/>
              <a:buFont typeface="Wingdings 2" pitchFamily="18" charset="2"/>
              <a:buChar char=""/>
            </a:pPr>
            <a:r>
              <a:rPr lang="en-US" altLang="ja-JP" dirty="0" smtClean="0"/>
              <a:t>Benefits</a:t>
            </a:r>
            <a:endParaRPr lang="en-US" altLang="ja-JP" dirty="0" smtClean="0"/>
          </a:p>
          <a:p>
            <a:pPr marL="822326" lvl="3" indent="-342900">
              <a:spcBef>
                <a:spcPct val="0"/>
              </a:spcBef>
              <a:buClr>
                <a:srgbClr val="0E2C3E"/>
              </a:buClr>
              <a:buSzPct val="80000"/>
              <a:buFont typeface="+mj-lt"/>
              <a:buAutoNum type="alphaUcParenR"/>
            </a:pPr>
            <a:r>
              <a:rPr lang="en-CA" altLang="ja-JP" dirty="0" smtClean="0"/>
              <a:t>Reduce bit amount of profile_ref_minus1[</a:t>
            </a:r>
            <a:r>
              <a:rPr lang="en-CA" altLang="ja-JP" dirty="0" err="1" smtClean="0"/>
              <a:t>i</a:t>
            </a:r>
            <a:r>
              <a:rPr lang="en-CA" altLang="ja-JP" dirty="0" smtClean="0"/>
              <a:t>] ( and easy to byte-aligned).</a:t>
            </a:r>
            <a:endParaRPr lang="ja-JP" altLang="ja-JP" dirty="0" smtClean="0"/>
          </a:p>
          <a:p>
            <a:pPr marL="822326" lvl="3" indent="-342900">
              <a:spcBef>
                <a:spcPct val="0"/>
              </a:spcBef>
              <a:buClr>
                <a:srgbClr val="0E2C3E"/>
              </a:buClr>
              <a:buSzPct val="80000"/>
              <a:buFont typeface="+mj-lt"/>
              <a:buAutoNum type="alphaUcParenR"/>
            </a:pPr>
            <a:r>
              <a:rPr lang="en-CA" altLang="ja-JP" dirty="0" smtClean="0"/>
              <a:t>Avoid confusing undefined value handling of </a:t>
            </a:r>
            <a:r>
              <a:rPr lang="en-CA" altLang="ja-JP" dirty="0" err="1" smtClean="0"/>
              <a:t>profile_tier_level</a:t>
            </a:r>
            <a:r>
              <a:rPr lang="en-CA" altLang="ja-JP" dirty="0" smtClean="0"/>
              <a:t>().</a:t>
            </a:r>
            <a:endParaRPr lang="ja-JP" altLang="ja-JP" dirty="0" smtClean="0"/>
          </a:p>
          <a:p>
            <a:pPr marL="822326" lvl="3" indent="-342900">
              <a:spcBef>
                <a:spcPct val="0"/>
              </a:spcBef>
              <a:buClr>
                <a:srgbClr val="0E2C3E"/>
              </a:buClr>
              <a:buSzPct val="80000"/>
              <a:buFont typeface="+mj-lt"/>
              <a:buAutoNum type="alphaUcParenR"/>
            </a:pPr>
            <a:r>
              <a:rPr lang="en-CA" altLang="ja-JP" dirty="0" smtClean="0"/>
              <a:t>Easy to decode </a:t>
            </a:r>
            <a:r>
              <a:rPr lang="en-CA" altLang="ja-JP" dirty="0" err="1" smtClean="0"/>
              <a:t>profile_tier_level</a:t>
            </a:r>
            <a:r>
              <a:rPr lang="en-CA" altLang="ja-JP" dirty="0" smtClean="0"/>
              <a:t>() of layer set, which is important when </a:t>
            </a:r>
            <a:r>
              <a:rPr lang="en-US" altLang="ja-JP" dirty="0"/>
              <a:t>n</a:t>
            </a:r>
            <a:r>
              <a:rPr lang="en-US" altLang="ja-JP" dirty="0" smtClean="0"/>
              <a:t>egotiation</a:t>
            </a:r>
            <a:r>
              <a:rPr lang="en-CA" altLang="ja-JP" dirty="0" smtClean="0"/>
              <a:t>.</a:t>
            </a:r>
          </a:p>
          <a:p>
            <a:pPr marL="822326" lvl="3" indent="-342900">
              <a:spcBef>
                <a:spcPct val="0"/>
              </a:spcBef>
              <a:buClr>
                <a:srgbClr val="0E2C3E"/>
              </a:buClr>
              <a:buSzPct val="80000"/>
              <a:buFont typeface="+mj-lt"/>
              <a:buAutoNum type="alphaUcParenR"/>
            </a:pPr>
            <a:endParaRPr lang="en-US" altLang="ja-JP" dirty="0" smtClean="0"/>
          </a:p>
          <a:p>
            <a:pPr marL="119063" lvl="1" indent="0">
              <a:spcBef>
                <a:spcPct val="0"/>
              </a:spcBef>
              <a:buClr>
                <a:srgbClr val="0E2C3E"/>
              </a:buClr>
              <a:buSzPct val="80000"/>
              <a:buNone/>
            </a:pPr>
            <a:endParaRPr lang="en-US" altLang="ja-JP" dirty="0" smtClean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026061-27ED-437F-A9CC-F862F6B863FD}" type="slidenum">
              <a:rPr lang="ja-JP" altLang="en-US" smtClean="0"/>
              <a:pPr>
                <a:defRPr/>
              </a:pPr>
              <a:t>2</a:t>
            </a:fld>
            <a:endParaRPr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Introduction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15516" y="785813"/>
            <a:ext cx="8867329" cy="5614987"/>
          </a:xfrm>
        </p:spPr>
        <p:txBody>
          <a:bodyPr/>
          <a:lstStyle/>
          <a:p>
            <a:pPr lvl="0"/>
            <a:r>
              <a:rPr lang="en-CA" altLang="ja-JP" dirty="0" smtClean="0"/>
              <a:t>The </a:t>
            </a:r>
            <a:r>
              <a:rPr lang="en-CA" altLang="ja-JP" dirty="0" err="1" smtClean="0"/>
              <a:t>profile_tier_level</a:t>
            </a:r>
            <a:r>
              <a:rPr lang="en-CA" altLang="ja-JP" dirty="0" smtClean="0"/>
              <a:t>() for layer sets are decoded as follows:</a:t>
            </a:r>
          </a:p>
          <a:p>
            <a:pPr lvl="1"/>
            <a:r>
              <a:rPr kumimoji="1" lang="en-CA" altLang="ja-JP" sz="1800" dirty="0" smtClean="0"/>
              <a:t>Decode a list of </a:t>
            </a:r>
            <a:r>
              <a:rPr kumimoji="1" lang="en-CA" altLang="ja-JP" sz="1800" dirty="0" err="1" smtClean="0"/>
              <a:t>profile_tier_level</a:t>
            </a:r>
            <a:r>
              <a:rPr kumimoji="1" lang="en-CA" altLang="ja-JP" sz="1800" dirty="0" smtClean="0"/>
              <a:t>() with </a:t>
            </a:r>
            <a:r>
              <a:rPr kumimoji="1" lang="en-CA" altLang="ja-JP" sz="1800" b="1" dirty="0" err="1" smtClean="0"/>
              <a:t>vps_profile_present_flag</a:t>
            </a:r>
            <a:r>
              <a:rPr lang="en-CA" altLang="ja-JP" sz="1800" dirty="0" smtClean="0"/>
              <a:t>/</a:t>
            </a:r>
            <a:r>
              <a:rPr kumimoji="1" lang="en-CA" altLang="ja-JP" sz="1800" b="1" dirty="0" smtClean="0"/>
              <a:t>profile_ref_minus1</a:t>
            </a:r>
          </a:p>
          <a:p>
            <a:pPr lvl="1"/>
            <a:r>
              <a:rPr lang="en-CA" altLang="ja-JP" sz="1800" dirty="0" smtClean="0"/>
              <a:t>Select decoded </a:t>
            </a:r>
            <a:r>
              <a:rPr lang="en-CA" altLang="ja-JP" sz="1800" dirty="0" err="1" smtClean="0"/>
              <a:t>profile_tier_level</a:t>
            </a:r>
            <a:r>
              <a:rPr lang="en-CA" altLang="ja-JP" sz="1800" dirty="0" smtClean="0"/>
              <a:t>() by </a:t>
            </a:r>
            <a:r>
              <a:rPr lang="en-CA" altLang="ja-JP" sz="1800" dirty="0" err="1" smtClean="0"/>
              <a:t>profile_level_tier_level_idx</a:t>
            </a:r>
            <a:r>
              <a:rPr lang="en-CA" altLang="ja-JP" sz="1800" dirty="0" smtClean="0"/>
              <a:t>[</a:t>
            </a:r>
            <a:r>
              <a:rPr lang="en-CA" altLang="ja-JP" sz="1800" dirty="0" err="1" smtClean="0"/>
              <a:t>i</a:t>
            </a:r>
            <a:r>
              <a:rPr lang="en-CA" altLang="ja-JP" sz="1800" dirty="0" smtClean="0"/>
              <a:t>] for  the layer set</a:t>
            </a:r>
            <a:endParaRPr lang="en-US" altLang="ja-JP" sz="1800" dirty="0" smtClean="0"/>
          </a:p>
          <a:p>
            <a:endParaRPr kumimoji="1" lang="en-US" altLang="ja-JP" sz="2200" dirty="0"/>
          </a:p>
          <a:p>
            <a:r>
              <a:rPr lang="en-US" altLang="ja-JP" sz="2200" dirty="0" smtClean="0"/>
              <a:t>However, there exits several issues, called issue A to issue C.</a:t>
            </a:r>
          </a:p>
          <a:p>
            <a:pPr marL="703262" lvl="1" indent="-342900">
              <a:buFont typeface="+mj-lt"/>
              <a:buAutoNum type="alphaUcParenR"/>
            </a:pPr>
            <a:r>
              <a:rPr lang="en-US" altLang="ja-JP" sz="1800" dirty="0" smtClean="0"/>
              <a:t>It </a:t>
            </a:r>
            <a:r>
              <a:rPr lang="en-US" altLang="ja-JP" sz="1800" dirty="0"/>
              <a:t>is not useful that “Profile_ref_minus1[</a:t>
            </a:r>
            <a:r>
              <a:rPr lang="en-US" altLang="ja-JP" sz="1800" dirty="0" err="1"/>
              <a:t>i</a:t>
            </a:r>
            <a:r>
              <a:rPr lang="en-US" altLang="ja-JP" sz="1800" dirty="0"/>
              <a:t>]” constantly sues 6 bits and in many case, the information can be inferred from the previous one since encoder can arrange elements of a list of </a:t>
            </a:r>
            <a:r>
              <a:rPr lang="en-US" altLang="ja-JP" sz="1800" dirty="0" err="1"/>
              <a:t>profile_tier_level</a:t>
            </a:r>
            <a:r>
              <a:rPr lang="en-US" altLang="ja-JP" sz="1800" dirty="0"/>
              <a:t>().</a:t>
            </a:r>
          </a:p>
          <a:p>
            <a:pPr marL="703262" lvl="1" indent="-342900">
              <a:buFont typeface="+mj-lt"/>
              <a:buAutoNum type="alphaUcParenR"/>
            </a:pPr>
            <a:endParaRPr lang="en-US" altLang="ja-JP" sz="1800" dirty="0" smtClean="0"/>
          </a:p>
          <a:p>
            <a:pPr marL="703262" lvl="1" indent="-342900">
              <a:buFont typeface="+mj-lt"/>
              <a:buAutoNum type="alphaUcParenR"/>
            </a:pPr>
            <a:r>
              <a:rPr lang="en-US" altLang="ja-JP" sz="1800" dirty="0" err="1" smtClean="0"/>
              <a:t>profile_tier_level</a:t>
            </a:r>
            <a:r>
              <a:rPr lang="en-US" altLang="ja-JP" sz="1800" dirty="0" smtClean="0"/>
              <a:t>(), which is referred by </a:t>
            </a:r>
            <a:r>
              <a:rPr lang="en-US" altLang="ja-JP" sz="1800" dirty="0" err="1" smtClean="0"/>
              <a:t>profile_level_tier_idx</a:t>
            </a:r>
            <a:r>
              <a:rPr lang="en-US" altLang="ja-JP" sz="1800" dirty="0"/>
              <a:t>,</a:t>
            </a:r>
            <a:r>
              <a:rPr lang="en-US" altLang="ja-JP" sz="1800" dirty="0" smtClean="0"/>
              <a:t> </a:t>
            </a:r>
            <a:r>
              <a:rPr lang="en-US" altLang="ja-JP" sz="1800" dirty="0"/>
              <a:t>can be not present. </a:t>
            </a:r>
            <a:br>
              <a:rPr lang="en-US" altLang="ja-JP" sz="1800" dirty="0"/>
            </a:br>
            <a:r>
              <a:rPr lang="en-US" altLang="ja-JP" sz="1800" dirty="0" smtClean="0"/>
              <a:t>It </a:t>
            </a:r>
            <a:r>
              <a:rPr lang="en-US" altLang="ja-JP" sz="1800" dirty="0"/>
              <a:t>is very confusing that there are </a:t>
            </a:r>
            <a:r>
              <a:rPr lang="en-US" altLang="ja-JP" sz="1800" dirty="0" smtClean="0"/>
              <a:t>unknown </a:t>
            </a:r>
            <a:r>
              <a:rPr lang="en-US" altLang="ja-JP" sz="1800" dirty="0"/>
              <a:t>values that can be referred by output layer set with </a:t>
            </a:r>
            <a:r>
              <a:rPr lang="en-US" altLang="ja-JP" sz="1800" dirty="0" err="1"/>
              <a:t>profile_level_tier_idx</a:t>
            </a:r>
            <a:r>
              <a:rPr lang="en-US" altLang="ja-JP" sz="1800" dirty="0"/>
              <a:t>[].</a:t>
            </a:r>
            <a:r>
              <a:rPr lang="en-CA" altLang="ja-JP" sz="1800" dirty="0"/>
              <a:t> </a:t>
            </a:r>
            <a:endParaRPr lang="en-US" altLang="ja-JP" sz="1800" dirty="0"/>
          </a:p>
          <a:p>
            <a:pPr marL="703262" lvl="1" indent="-342900">
              <a:buFont typeface="+mj-lt"/>
              <a:buAutoNum type="alphaUcParenR"/>
            </a:pPr>
            <a:endParaRPr lang="en-CA" altLang="ja-JP" sz="1800" dirty="0" smtClean="0"/>
          </a:p>
          <a:p>
            <a:pPr marL="703262" lvl="1" indent="-342900">
              <a:buFont typeface="+mj-lt"/>
              <a:buAutoNum type="alphaUcParenR"/>
            </a:pPr>
            <a:r>
              <a:rPr lang="en-CA" altLang="ja-JP" sz="1800" dirty="0" err="1" smtClean="0"/>
              <a:t>profile_tier_level</a:t>
            </a:r>
            <a:r>
              <a:rPr lang="en-CA" altLang="ja-JP" sz="1800" dirty="0"/>
              <a:t>() in VPS extension is not byte-</a:t>
            </a:r>
            <a:r>
              <a:rPr lang="en-US" altLang="ja-JP" sz="1800" dirty="0"/>
              <a:t>aligned</a:t>
            </a:r>
            <a:r>
              <a:rPr lang="en-CA" altLang="ja-JP" sz="1800" dirty="0"/>
              <a:t>, while In HEVC ver.1, </a:t>
            </a:r>
            <a:r>
              <a:rPr lang="en-CA" altLang="ja-JP" sz="1800" dirty="0" err="1"/>
              <a:t>profile_tiler_level</a:t>
            </a:r>
            <a:r>
              <a:rPr lang="en-CA" altLang="ja-JP" sz="1800" dirty="0"/>
              <a:t>() is byte-aligned</a:t>
            </a:r>
            <a:r>
              <a:rPr lang="en-CA" altLang="ja-JP" sz="1800" dirty="0" smtClean="0"/>
              <a:t>.</a:t>
            </a:r>
            <a:endParaRPr lang="en-US" altLang="ja-JP" sz="1800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0D651E-858F-4495-ADC9-7922E391B54B}" type="slidenum">
              <a:rPr lang="ja-JP" altLang="en-US" smtClean="0"/>
              <a:pPr>
                <a:defRPr/>
              </a:pPr>
              <a:t>3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319098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Solution</a:t>
            </a:r>
            <a:r>
              <a:rPr lang="ja-JP" altLang="en-US" dirty="0"/>
              <a:t> </a:t>
            </a:r>
            <a:r>
              <a:rPr lang="en-US" altLang="ja-JP" dirty="0"/>
              <a:t>A</a:t>
            </a:r>
            <a:r>
              <a:rPr lang="en-US" altLang="ja-JP" dirty="0" smtClean="0"/>
              <a:t> for issue A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47701" lvl="2" indent="-342900">
              <a:spcBef>
                <a:spcPct val="0"/>
              </a:spcBef>
              <a:buClr>
                <a:srgbClr val="0E2C3E"/>
              </a:buClr>
              <a:buSzPct val="80000"/>
              <a:buFont typeface="Wingdings" panose="05000000000000000000" pitchFamily="2" charset="2"/>
              <a:buChar char="ü"/>
            </a:pPr>
            <a:r>
              <a:rPr lang="en-US" altLang="ja-JP" sz="2400" dirty="0" smtClean="0"/>
              <a:t>Remove </a:t>
            </a:r>
            <a:r>
              <a:rPr lang="en-US" altLang="ja-JP" sz="2400" b="1" dirty="0" smtClean="0"/>
              <a:t>profile_ref_minus1</a:t>
            </a:r>
          </a:p>
          <a:p>
            <a:pPr marL="647701" lvl="2" indent="-342900">
              <a:spcBef>
                <a:spcPct val="0"/>
              </a:spcBef>
              <a:buClr>
                <a:srgbClr val="0E2C3E"/>
              </a:buClr>
              <a:buSzPct val="80000"/>
              <a:buFont typeface="Wingdings" panose="05000000000000000000" pitchFamily="2" charset="2"/>
              <a:buChar char="ü"/>
            </a:pPr>
            <a:r>
              <a:rPr lang="en-US" altLang="ja-JP" sz="2400" dirty="0" smtClean="0"/>
              <a:t>Use </a:t>
            </a:r>
            <a:r>
              <a:rPr lang="en-US" altLang="ja-JP" sz="2400" b="1" dirty="0" err="1" smtClean="0"/>
              <a:t>vps_present_flag</a:t>
            </a:r>
            <a:r>
              <a:rPr lang="en-US" altLang="ja-JP" sz="2400" dirty="0" smtClean="0"/>
              <a:t> equal to 0 as substitute for profile_ref_minus1 to refer the </a:t>
            </a:r>
            <a:r>
              <a:rPr lang="en-US" altLang="ja-JP" sz="2400" dirty="0" err="1" smtClean="0"/>
              <a:t>profile_tier_level</a:t>
            </a:r>
            <a:r>
              <a:rPr lang="en-US" altLang="ja-JP" sz="2400" dirty="0" smtClean="0"/>
              <a:t>()</a:t>
            </a:r>
            <a:endParaRPr lang="ja-JP" altLang="ja-JP" sz="2400" dirty="0" smtClean="0"/>
          </a:p>
          <a:p>
            <a:pPr marL="304801" lvl="2" indent="0">
              <a:spcBef>
                <a:spcPct val="0"/>
              </a:spcBef>
              <a:buClr>
                <a:srgbClr val="0E2C3E"/>
              </a:buClr>
              <a:buSzPct val="80000"/>
              <a:buNone/>
            </a:pPr>
            <a:endParaRPr lang="en-US" altLang="ja-JP" sz="2400" dirty="0" smtClean="0"/>
          </a:p>
          <a:p>
            <a:pPr marL="647701" lvl="2" indent="-342900">
              <a:spcBef>
                <a:spcPct val="0"/>
              </a:spcBef>
              <a:buClr>
                <a:srgbClr val="0E2C3E"/>
              </a:buClr>
              <a:buSzPct val="80000"/>
              <a:buFont typeface="+mj-lt"/>
              <a:buAutoNum type="arabicPeriod"/>
            </a:pPr>
            <a:endParaRPr lang="en-US" altLang="ja-JP" sz="2400" dirty="0"/>
          </a:p>
          <a:p>
            <a:pPr marL="304801" lvl="2" indent="0">
              <a:spcBef>
                <a:spcPct val="0"/>
              </a:spcBef>
              <a:buClr>
                <a:srgbClr val="0E2C3E"/>
              </a:buClr>
              <a:buSzPct val="80000"/>
              <a:buNone/>
            </a:pPr>
            <a:endParaRPr lang="en-US" altLang="ja-JP" sz="2400" dirty="0" smtClean="0"/>
          </a:p>
          <a:p>
            <a:pPr marL="647701" lvl="2" indent="-342900">
              <a:spcBef>
                <a:spcPct val="0"/>
              </a:spcBef>
              <a:buClr>
                <a:srgbClr val="0E2C3E"/>
              </a:buClr>
              <a:buSzPct val="80000"/>
              <a:buFont typeface="+mj-lt"/>
              <a:buAutoNum type="arabicPeriod"/>
            </a:pPr>
            <a:endParaRPr lang="en-US" altLang="ja-JP" sz="2400" dirty="0"/>
          </a:p>
          <a:p>
            <a:pPr marL="647701" lvl="2" indent="-342900">
              <a:spcBef>
                <a:spcPct val="0"/>
              </a:spcBef>
              <a:buClr>
                <a:srgbClr val="0E2C3E"/>
              </a:buClr>
              <a:buSzPct val="80000"/>
              <a:buFont typeface="+mj-lt"/>
              <a:buAutoNum type="arabicPeriod"/>
            </a:pPr>
            <a:endParaRPr lang="en-US" altLang="ja-JP" sz="2400" dirty="0" smtClean="0"/>
          </a:p>
          <a:p>
            <a:pPr marL="647701" lvl="2" indent="-342900">
              <a:spcBef>
                <a:spcPct val="0"/>
              </a:spcBef>
              <a:buClr>
                <a:srgbClr val="0E2C3E"/>
              </a:buClr>
              <a:buSzPct val="80000"/>
              <a:buFont typeface="+mj-lt"/>
              <a:buAutoNum type="arabicPeriod"/>
            </a:pPr>
            <a:endParaRPr lang="en-US" altLang="ja-JP" sz="2400" dirty="0"/>
          </a:p>
          <a:p>
            <a:pPr marL="304801" lvl="2" indent="0">
              <a:spcBef>
                <a:spcPct val="0"/>
              </a:spcBef>
              <a:buClr>
                <a:srgbClr val="0E2C3E"/>
              </a:buClr>
              <a:buSzPct val="80000"/>
              <a:buNone/>
            </a:pPr>
            <a:endParaRPr lang="en-US" altLang="ja-JP" sz="2400" dirty="0" smtClean="0"/>
          </a:p>
          <a:p>
            <a:pPr marL="647701" lvl="2" indent="-342900">
              <a:spcBef>
                <a:spcPct val="0"/>
              </a:spcBef>
              <a:buClr>
                <a:srgbClr val="0E2C3E"/>
              </a:buClr>
              <a:buSzPct val="80000"/>
              <a:buFont typeface="+mj-lt"/>
              <a:buAutoNum type="arabicPeriod"/>
            </a:pPr>
            <a:endParaRPr lang="en-US" altLang="ja-JP" sz="2400" dirty="0"/>
          </a:p>
          <a:p>
            <a:pPr marL="304801" lvl="2" indent="0">
              <a:spcBef>
                <a:spcPct val="0"/>
              </a:spcBef>
              <a:buClr>
                <a:srgbClr val="0E2C3E"/>
              </a:buClr>
              <a:buSzPct val="80000"/>
              <a:buNone/>
            </a:pPr>
            <a:endParaRPr lang="en-US" altLang="ja-JP" sz="2400" dirty="0"/>
          </a:p>
          <a:p>
            <a:pPr marL="304801" lvl="2" indent="0">
              <a:spcBef>
                <a:spcPct val="0"/>
              </a:spcBef>
              <a:buClr>
                <a:srgbClr val="0E2C3E"/>
              </a:buClr>
              <a:buSzPct val="80000"/>
              <a:buNone/>
            </a:pPr>
            <a:endParaRPr lang="en-US" altLang="ja-JP" sz="2400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0D651E-858F-4495-ADC9-7922E391B54B}" type="slidenum">
              <a:rPr lang="ja-JP" altLang="en-US" smtClean="0"/>
              <a:pPr>
                <a:defRPr/>
              </a:pPr>
              <a:t>4</a:t>
            </a:fld>
            <a:endParaRPr lang="ja-JP" altLang="en-US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827584" y="2103046"/>
            <a:ext cx="8604956" cy="1919363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pPr marL="0" lvl="3"/>
            <a:r>
              <a:rPr lang="en-US" altLang="ja-JP" sz="2000" dirty="0" smtClean="0"/>
              <a:t>Solution A can reduce bit amount of profile_ref_minus1[</a:t>
            </a:r>
            <a:r>
              <a:rPr lang="en-US" altLang="ja-JP" sz="2000" dirty="0" err="1" smtClean="0"/>
              <a:t>i</a:t>
            </a:r>
            <a:r>
              <a:rPr lang="en-US" altLang="ja-JP" sz="2000" dirty="0" smtClean="0"/>
              <a:t>].</a:t>
            </a:r>
          </a:p>
          <a:p>
            <a:pPr marL="0" lvl="3"/>
            <a:endParaRPr kumimoji="1" lang="en-US" altLang="ja-JP" sz="2000" dirty="0"/>
          </a:p>
          <a:p>
            <a:pPr marL="0" lvl="3"/>
            <a:r>
              <a:rPr lang="en-US" altLang="ja-JP" sz="2000" dirty="0" smtClean="0"/>
              <a:t>Note that encoder can arrange elements of a list of </a:t>
            </a:r>
            <a:r>
              <a:rPr lang="en-US" altLang="ja-JP" sz="2000" dirty="0" err="1" smtClean="0"/>
              <a:t>profile_tier_level</a:t>
            </a:r>
            <a:r>
              <a:rPr lang="en-US" altLang="ja-JP" sz="2000" dirty="0" smtClean="0"/>
              <a:t>()</a:t>
            </a:r>
          </a:p>
          <a:p>
            <a:pPr marL="0" lvl="3"/>
            <a:endParaRPr kumimoji="1" lang="en-US" altLang="ja-JP" sz="2000" dirty="0"/>
          </a:p>
          <a:p>
            <a:pPr marL="0" lvl="3"/>
            <a:r>
              <a:rPr lang="en-CA" altLang="ja-JP" sz="2000" dirty="0"/>
              <a:t>See next page on text changes </a:t>
            </a:r>
            <a:r>
              <a:rPr lang="en-CA" altLang="ja-JP" sz="2000" dirty="0" smtClean="0"/>
              <a:t>for Solution A.</a:t>
            </a:r>
            <a:endParaRPr lang="en-CA" altLang="ja-JP" sz="2000" dirty="0"/>
          </a:p>
          <a:p>
            <a:pPr marL="0" lvl="3"/>
            <a:endParaRPr kumimoji="1"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261507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Text changes on Solution</a:t>
            </a:r>
            <a:r>
              <a:rPr lang="ja-JP" altLang="en-US" dirty="0" smtClean="0"/>
              <a:t> </a:t>
            </a:r>
            <a:r>
              <a:rPr lang="en-US" altLang="ja-JP" dirty="0"/>
              <a:t>A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0D651E-858F-4495-ADC9-7922E391B54B}" type="slidenum">
              <a:rPr lang="ja-JP" altLang="en-US" smtClean="0"/>
              <a:pPr>
                <a:defRPr/>
              </a:pPr>
              <a:t>5</a:t>
            </a:fld>
            <a:endParaRPr lang="ja-JP" altLang="en-US" dirty="0"/>
          </a:p>
        </p:txBody>
      </p:sp>
      <p:pic>
        <p:nvPicPr>
          <p:cNvPr id="9" name="図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1520" y="712986"/>
            <a:ext cx="5732554" cy="316487"/>
          </a:xfrm>
          <a:prstGeom prst="rect">
            <a:avLst/>
          </a:prstGeom>
        </p:spPr>
      </p:pic>
      <p:graphicFrame>
        <p:nvGraphicFramePr>
          <p:cNvPr id="10" name="表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8077586"/>
              </p:ext>
            </p:extLst>
          </p:nvPr>
        </p:nvGraphicFramePr>
        <p:xfrm>
          <a:off x="251520" y="1160748"/>
          <a:ext cx="4320480" cy="2323465"/>
        </p:xfrm>
        <a:graphic>
          <a:graphicData uri="http://schemas.openxmlformats.org/drawingml/2006/table">
            <a:tbl>
              <a:tblPr>
                <a:tableStyleId>{616DA210-FB5B-4158-B5E0-FEB733F419BA}</a:tableStyleId>
              </a:tblPr>
              <a:tblGrid>
                <a:gridCol w="3456384"/>
                <a:gridCol w="864096"/>
              </a:tblGrid>
              <a:tr h="183515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000">
                          <a:effectLst/>
                        </a:rPr>
                        <a:t>vps_extension( ) {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effectLst/>
                        </a:rPr>
                        <a:t>Descriptor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/>
                </a:tc>
              </a:tr>
              <a:tr h="183515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000">
                          <a:effectLst/>
                        </a:rPr>
                        <a:t>…snipped…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/>
                </a:tc>
              </a:tr>
              <a:tr h="183515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000">
                          <a:effectLst/>
                        </a:rPr>
                        <a:t>	vps_number_layer_sets_minus1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effectLst/>
                        </a:rPr>
                        <a:t>u(10)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/>
                </a:tc>
              </a:tr>
              <a:tr h="183515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de-DE" sz="1000">
                          <a:effectLst/>
                        </a:rPr>
                        <a:t>	vps_num_profile_tier_level_minus1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effectLst/>
                        </a:rPr>
                        <a:t>u(6)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/>
                </a:tc>
              </a:tr>
              <a:tr h="183515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000">
                          <a:effectLst/>
                        </a:rPr>
                        <a:t>	for( i = 1; i  &lt;=  vps_num_profile_tier_level_minus1; i ++ ) {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/>
                </a:tc>
              </a:tr>
              <a:tr h="183515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000">
                          <a:effectLst/>
                        </a:rPr>
                        <a:t>		vps_profile_present_flag[ i ]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effectLst/>
                        </a:rPr>
                        <a:t>u(1)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/>
                </a:tc>
              </a:tr>
              <a:tr h="183515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000" strike="sngStrike" dirty="0">
                          <a:solidFill>
                            <a:srgbClr val="FF0000"/>
                          </a:solidFill>
                          <a:effectLst/>
                        </a:rPr>
                        <a:t>		if( !</a:t>
                      </a:r>
                      <a:r>
                        <a:rPr lang="en-US" sz="1000" strike="sngStrike" dirty="0" err="1">
                          <a:solidFill>
                            <a:srgbClr val="FF0000"/>
                          </a:solidFill>
                          <a:effectLst/>
                        </a:rPr>
                        <a:t>vps_profile_present_flag</a:t>
                      </a:r>
                      <a:r>
                        <a:rPr lang="en-US" sz="1000" strike="sngStrike" dirty="0">
                          <a:solidFill>
                            <a:srgbClr val="FF0000"/>
                          </a:solidFill>
                          <a:effectLst/>
                        </a:rPr>
                        <a:t>[ </a:t>
                      </a:r>
                      <a:r>
                        <a:rPr lang="en-US" sz="1000" strike="sngStrike" dirty="0" err="1">
                          <a:solidFill>
                            <a:srgbClr val="FF0000"/>
                          </a:solidFill>
                          <a:effectLst/>
                        </a:rPr>
                        <a:t>i</a:t>
                      </a:r>
                      <a:r>
                        <a:rPr lang="en-US" sz="1000" strike="sngStrike" dirty="0">
                          <a:solidFill>
                            <a:srgbClr val="FF0000"/>
                          </a:solidFill>
                          <a:effectLst/>
                        </a:rPr>
                        <a:t> ] )</a:t>
                      </a:r>
                      <a:endParaRPr lang="ja-JP" sz="11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u="none" strike="noStrike">
                          <a:solidFill>
                            <a:srgbClr val="FF0000"/>
                          </a:solidFill>
                          <a:effectLst/>
                        </a:rPr>
                        <a:t> </a:t>
                      </a:r>
                      <a:endParaRPr lang="ja-JP" sz="11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/>
                </a:tc>
              </a:tr>
              <a:tr h="183515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000" strike="sngStrike" dirty="0">
                          <a:solidFill>
                            <a:srgbClr val="FF0000"/>
                          </a:solidFill>
                          <a:effectLst/>
                        </a:rPr>
                        <a:t>		profile_ref_minus1[ </a:t>
                      </a:r>
                      <a:r>
                        <a:rPr lang="en-US" sz="1000" strike="sngStrike" dirty="0" err="1">
                          <a:solidFill>
                            <a:srgbClr val="FF0000"/>
                          </a:solidFill>
                          <a:effectLst/>
                        </a:rPr>
                        <a:t>i</a:t>
                      </a:r>
                      <a:r>
                        <a:rPr lang="en-US" sz="1000" strike="sngStrike" dirty="0">
                          <a:solidFill>
                            <a:srgbClr val="FF0000"/>
                          </a:solidFill>
                          <a:effectLst/>
                        </a:rPr>
                        <a:t> </a:t>
                      </a:r>
                      <a:r>
                        <a:rPr lang="en-GB" sz="1000" strike="sngStrike" dirty="0">
                          <a:solidFill>
                            <a:srgbClr val="FF0000"/>
                          </a:solidFill>
                          <a:effectLst/>
                        </a:rPr>
                        <a:t>] </a:t>
                      </a:r>
                      <a:endParaRPr lang="ja-JP" sz="1000" dirty="0">
                        <a:solidFill>
                          <a:srgbClr val="FF0000"/>
                        </a:solidFill>
                        <a:effectLst/>
                        <a:latin typeface="Times" panose="02020603050405020304" pitchFamily="18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strike="sngStrike" dirty="0">
                          <a:solidFill>
                            <a:srgbClr val="FF0000"/>
                          </a:solidFill>
                          <a:effectLst/>
                        </a:rPr>
                        <a:t>u(6)</a:t>
                      </a:r>
                      <a:endParaRPr lang="ja-JP" sz="11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/>
                </a:tc>
              </a:tr>
              <a:tr h="183515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000" dirty="0">
                          <a:effectLst/>
                        </a:rPr>
                        <a:t>		</a:t>
                      </a:r>
                      <a:r>
                        <a:rPr lang="en-US" sz="1000" dirty="0" err="1">
                          <a:effectLst/>
                        </a:rPr>
                        <a:t>profile_tier_level</a:t>
                      </a:r>
                      <a:r>
                        <a:rPr lang="en-US" sz="1000" dirty="0">
                          <a:effectLst/>
                        </a:rPr>
                        <a:t>( </a:t>
                      </a:r>
                      <a:r>
                        <a:rPr lang="en-US" sz="1000" dirty="0" err="1">
                          <a:effectLst/>
                        </a:rPr>
                        <a:t>vps_profile_present_flag</a:t>
                      </a:r>
                      <a:r>
                        <a:rPr lang="en-US" sz="1000" dirty="0">
                          <a:effectLst/>
                        </a:rPr>
                        <a:t>[ </a:t>
                      </a:r>
                      <a:r>
                        <a:rPr lang="en-US" sz="1000" dirty="0" err="1">
                          <a:effectLst/>
                        </a:rPr>
                        <a:t>i</a:t>
                      </a:r>
                      <a:r>
                        <a:rPr lang="en-US" sz="1000" dirty="0">
                          <a:effectLst/>
                        </a:rPr>
                        <a:t> ], </a:t>
                      </a:r>
                      <a:r>
                        <a:rPr lang="en-US" sz="1000" dirty="0" smtClean="0">
                          <a:effectLst/>
                        </a:rPr>
                        <a:t> </a:t>
                      </a:r>
                    </a:p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000" dirty="0" smtClean="0">
                          <a:effectLst/>
                        </a:rPr>
                        <a:t>                                           vps_max_sub_layers_minus1</a:t>
                      </a:r>
                      <a:r>
                        <a:rPr lang="en-US" sz="1000" dirty="0">
                          <a:effectLst/>
                        </a:rPr>
                        <a:t> )</a:t>
                      </a:r>
                      <a:endParaRPr lang="ja-JP" sz="1000" dirty="0">
                        <a:effectLst/>
                        <a:latin typeface="Times" panose="02020603050405020304" pitchFamily="18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/>
                </a:tc>
              </a:tr>
              <a:tr h="183515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000">
                          <a:effectLst/>
                        </a:rPr>
                        <a:t>	}</a:t>
                      </a:r>
                      <a:endParaRPr lang="ja-JP" sz="1000">
                        <a:effectLst/>
                        <a:latin typeface="Times" panose="02020603050405020304" pitchFamily="18" charset="0"/>
                        <a:ea typeface="Malgun Gothic" panose="020B0503020000020004" pitchFamily="34" charset="-127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/>
                </a:tc>
              </a:tr>
              <a:tr h="183515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000">
                          <a:effectLst/>
                        </a:rPr>
                        <a:t> …snipped…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/>
                </a:tc>
              </a:tr>
              <a:tr h="183515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000">
                          <a:effectLst/>
                        </a:rPr>
                        <a:t>}</a:t>
                      </a:r>
                      <a:endParaRPr lang="ja-JP" sz="110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dirty="0">
                          <a:effectLst/>
                        </a:rPr>
                        <a:t> </a:t>
                      </a:r>
                      <a:endParaRPr lang="ja-JP" sz="1100" dirty="0">
                        <a:effectLst/>
                        <a:latin typeface="Times New Roman" panose="02020603050405020304" pitchFamily="18" charset="0"/>
                        <a:ea typeface="ＭＳ 明朝" panose="02020609040205080304" pitchFamily="17" charset="-128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6" name="図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1520" y="3501008"/>
            <a:ext cx="5732554" cy="316487"/>
          </a:xfrm>
          <a:prstGeom prst="rect">
            <a:avLst/>
          </a:prstGeom>
        </p:spPr>
      </p:pic>
      <p:pic>
        <p:nvPicPr>
          <p:cNvPr id="11" name="図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824028" y="722280"/>
            <a:ext cx="5732554" cy="316487"/>
          </a:xfrm>
          <a:prstGeom prst="rect">
            <a:avLst/>
          </a:prstGeom>
        </p:spPr>
      </p:pic>
      <p:graphicFrame>
        <p:nvGraphicFramePr>
          <p:cNvPr id="13" name="オブジェクト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27590959"/>
              </p:ext>
            </p:extLst>
          </p:nvPr>
        </p:nvGraphicFramePr>
        <p:xfrm>
          <a:off x="251520" y="3933056"/>
          <a:ext cx="4363624" cy="152244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34" name="文書" r:id="rId7" imgW="5767595" imgH="2004347" progId="Word.Document.12">
                  <p:embed/>
                </p:oleObj>
              </mc:Choice>
              <mc:Fallback>
                <p:oleObj name="文書" r:id="rId7" imgW="5767595" imgH="2004347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251520" y="3933056"/>
                        <a:ext cx="4363624" cy="152244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オブジェクト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89145792"/>
              </p:ext>
            </p:extLst>
          </p:nvPr>
        </p:nvGraphicFramePr>
        <p:xfrm>
          <a:off x="4824413" y="1109663"/>
          <a:ext cx="4067175" cy="5397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35" name="文書" r:id="rId9" imgW="5789595" imgH="7667193" progId="Word.Document.12">
                  <p:embed/>
                </p:oleObj>
              </mc:Choice>
              <mc:Fallback>
                <p:oleObj name="文書" r:id="rId9" imgW="5789595" imgH="7667193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4824413" y="1109663"/>
                        <a:ext cx="4067175" cy="5397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1431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Solution</a:t>
            </a:r>
            <a:r>
              <a:rPr lang="ja-JP" altLang="en-US" dirty="0"/>
              <a:t> </a:t>
            </a:r>
            <a:r>
              <a:rPr lang="en-US" altLang="ja-JP" dirty="0" smtClean="0"/>
              <a:t>B for issue B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04801" lvl="2" indent="0">
              <a:spcBef>
                <a:spcPct val="0"/>
              </a:spcBef>
              <a:buClr>
                <a:srgbClr val="0E2C3E"/>
              </a:buClr>
              <a:buSzPct val="80000"/>
              <a:buNone/>
            </a:pPr>
            <a:r>
              <a:rPr lang="en-US" altLang="ja-JP" dirty="0" smtClean="0"/>
              <a:t>In addition to solution 1,</a:t>
            </a:r>
          </a:p>
          <a:p>
            <a:pPr marL="647701" lvl="2" indent="-342900">
              <a:spcBef>
                <a:spcPct val="0"/>
              </a:spcBef>
              <a:buClr>
                <a:srgbClr val="0E2C3E"/>
              </a:buClr>
              <a:buSzPct val="80000"/>
              <a:buFont typeface="Wingdings" panose="05000000000000000000" pitchFamily="2" charset="2"/>
              <a:buChar char="ü"/>
            </a:pPr>
            <a:r>
              <a:rPr lang="en-US" altLang="ja-JP" dirty="0" smtClean="0"/>
              <a:t>Add a inference rule which indicates </a:t>
            </a:r>
            <a:r>
              <a:rPr lang="en-CA" altLang="ja-JP" dirty="0"/>
              <a:t>that</a:t>
            </a:r>
            <a:r>
              <a:rPr lang="en-CA" altLang="ja-JP" dirty="0" smtClean="0"/>
              <a:t>,</a:t>
            </a:r>
            <a:br>
              <a:rPr lang="en-CA" altLang="ja-JP" dirty="0" smtClean="0"/>
            </a:br>
            <a:r>
              <a:rPr lang="en-CA" altLang="ja-JP" dirty="0" smtClean="0"/>
              <a:t>- When </a:t>
            </a:r>
            <a:r>
              <a:rPr lang="en-CA" altLang="ja-JP" dirty="0"/>
              <a:t>the level information is not present for the </a:t>
            </a:r>
            <a:r>
              <a:rPr lang="en-CA" altLang="ja-JP" dirty="0" err="1"/>
              <a:t>i-th</a:t>
            </a:r>
            <a:r>
              <a:rPr lang="en-CA" altLang="ja-JP" dirty="0"/>
              <a:t> sub-layer, </a:t>
            </a:r>
            <a:r>
              <a:rPr lang="en-CA" altLang="ja-JP" dirty="0" smtClean="0"/>
              <a:t/>
            </a:r>
            <a:br>
              <a:rPr lang="en-CA" altLang="ja-JP" dirty="0" smtClean="0"/>
            </a:br>
            <a:r>
              <a:rPr lang="en-CA" altLang="ja-JP" dirty="0" smtClean="0"/>
              <a:t>- Inferred </a:t>
            </a:r>
            <a:r>
              <a:rPr lang="en-CA" altLang="ja-JP" dirty="0"/>
              <a:t>to be equal to the (i+1)-</a:t>
            </a:r>
            <a:r>
              <a:rPr lang="en-CA" altLang="ja-JP" dirty="0" err="1"/>
              <a:t>th</a:t>
            </a:r>
            <a:r>
              <a:rPr lang="en-CA" altLang="ja-JP" dirty="0"/>
              <a:t> sub-layer’s or general level information</a:t>
            </a:r>
            <a:r>
              <a:rPr lang="en-US" altLang="ja-JP" dirty="0" smtClean="0"/>
              <a:t> </a:t>
            </a:r>
          </a:p>
          <a:p>
            <a:pPr marL="304801" lvl="2" indent="0">
              <a:spcBef>
                <a:spcPct val="0"/>
              </a:spcBef>
              <a:buClr>
                <a:srgbClr val="0E2C3E"/>
              </a:buClr>
              <a:buSzPct val="80000"/>
              <a:buNone/>
            </a:pPr>
            <a:endParaRPr lang="en-US" altLang="ja-JP" dirty="0" smtClean="0"/>
          </a:p>
          <a:p>
            <a:pPr marL="647701" lvl="2" indent="-342900">
              <a:spcBef>
                <a:spcPct val="0"/>
              </a:spcBef>
              <a:buClr>
                <a:srgbClr val="0E2C3E"/>
              </a:buClr>
              <a:buSzPct val="80000"/>
              <a:buFont typeface="Wingdings" panose="05000000000000000000" pitchFamily="2" charset="2"/>
              <a:buChar char="ü"/>
            </a:pPr>
            <a:r>
              <a:rPr lang="en-US" altLang="ja-JP" dirty="0" smtClean="0"/>
              <a:t>Add a inference rule which indicates that,</a:t>
            </a:r>
            <a:br>
              <a:rPr lang="en-US" altLang="ja-JP" dirty="0" smtClean="0"/>
            </a:br>
            <a:r>
              <a:rPr lang="en-US" altLang="ja-JP" dirty="0" smtClean="0"/>
              <a:t>- </a:t>
            </a:r>
            <a:r>
              <a:rPr lang="en-CA" altLang="ja-JP" dirty="0"/>
              <a:t>W</a:t>
            </a:r>
            <a:r>
              <a:rPr lang="en-CA" altLang="ja-JP" dirty="0" smtClean="0"/>
              <a:t>hen </a:t>
            </a:r>
            <a:r>
              <a:rPr lang="en-CA" altLang="ja-JP" dirty="0" err="1"/>
              <a:t>vps_profile_present_flag</a:t>
            </a:r>
            <a:r>
              <a:rPr lang="en-CA" altLang="ja-JP" dirty="0"/>
              <a:t> is equal to </a:t>
            </a:r>
            <a:r>
              <a:rPr lang="en-CA" altLang="ja-JP" dirty="0" smtClean="0"/>
              <a:t>1 and </a:t>
            </a:r>
            <a:br>
              <a:rPr lang="en-CA" altLang="ja-JP" dirty="0" smtClean="0"/>
            </a:br>
            <a:r>
              <a:rPr lang="en-CA" altLang="ja-JP" dirty="0" smtClean="0"/>
              <a:t>              the </a:t>
            </a:r>
            <a:r>
              <a:rPr lang="en-CA" altLang="ja-JP" dirty="0"/>
              <a:t>profile information is not present for the </a:t>
            </a:r>
            <a:r>
              <a:rPr lang="en-CA" altLang="ja-JP" dirty="0" err="1"/>
              <a:t>i-th</a:t>
            </a:r>
            <a:r>
              <a:rPr lang="en-CA" altLang="ja-JP" dirty="0"/>
              <a:t> </a:t>
            </a:r>
            <a:r>
              <a:rPr lang="en-CA" altLang="ja-JP" dirty="0" smtClean="0"/>
              <a:t>sub-layer</a:t>
            </a:r>
            <a:br>
              <a:rPr lang="en-CA" altLang="ja-JP" dirty="0" smtClean="0"/>
            </a:br>
            <a:r>
              <a:rPr lang="en-CA" altLang="ja-JP" dirty="0" smtClean="0"/>
              <a:t>- Inferred </a:t>
            </a:r>
            <a:r>
              <a:rPr lang="en-CA" altLang="ja-JP" dirty="0"/>
              <a:t>to be equal to the (i+1)-</a:t>
            </a:r>
            <a:r>
              <a:rPr lang="en-CA" altLang="ja-JP" dirty="0" err="1"/>
              <a:t>th</a:t>
            </a:r>
            <a:r>
              <a:rPr lang="en-CA" altLang="ja-JP" dirty="0"/>
              <a:t> sub-layer’s or general profile information.</a:t>
            </a:r>
            <a:endParaRPr lang="en-US" altLang="ja-JP" dirty="0" smtClean="0"/>
          </a:p>
          <a:p>
            <a:pPr marL="304801" lvl="2" indent="0">
              <a:spcBef>
                <a:spcPct val="0"/>
              </a:spcBef>
              <a:buClr>
                <a:srgbClr val="0E2C3E"/>
              </a:buClr>
              <a:buSzPct val="80000"/>
              <a:buNone/>
            </a:pPr>
            <a:endParaRPr lang="en-US" altLang="ja-JP" dirty="0"/>
          </a:p>
          <a:p>
            <a:pPr marL="647701" lvl="2" indent="-342900">
              <a:spcBef>
                <a:spcPct val="0"/>
              </a:spcBef>
              <a:buClr>
                <a:srgbClr val="0E2C3E"/>
              </a:buClr>
              <a:buSzPct val="80000"/>
              <a:buFont typeface="+mj-lt"/>
              <a:buAutoNum type="arabicPeriod"/>
            </a:pPr>
            <a:endParaRPr lang="en-US" altLang="ja-JP" dirty="0" smtClean="0"/>
          </a:p>
          <a:p>
            <a:pPr marL="647701" lvl="2" indent="-342900">
              <a:spcBef>
                <a:spcPct val="0"/>
              </a:spcBef>
              <a:buClr>
                <a:srgbClr val="0E2C3E"/>
              </a:buClr>
              <a:buSzPct val="80000"/>
              <a:buFont typeface="+mj-lt"/>
              <a:buAutoNum type="arabicPeriod"/>
            </a:pPr>
            <a:endParaRPr lang="en-US" altLang="ja-JP" dirty="0"/>
          </a:p>
          <a:p>
            <a:pPr marL="647701" lvl="2" indent="-342900">
              <a:spcBef>
                <a:spcPct val="0"/>
              </a:spcBef>
              <a:buClr>
                <a:srgbClr val="0E2C3E"/>
              </a:buClr>
              <a:buSzPct val="80000"/>
              <a:buFont typeface="+mj-lt"/>
              <a:buAutoNum type="arabicPeriod"/>
            </a:pPr>
            <a:endParaRPr lang="en-US" altLang="ja-JP" dirty="0" smtClean="0"/>
          </a:p>
          <a:p>
            <a:pPr marL="647701" lvl="2" indent="-342900">
              <a:spcBef>
                <a:spcPct val="0"/>
              </a:spcBef>
              <a:buClr>
                <a:srgbClr val="0E2C3E"/>
              </a:buClr>
              <a:buSzPct val="80000"/>
              <a:buFont typeface="+mj-lt"/>
              <a:buAutoNum type="arabicPeriod"/>
            </a:pPr>
            <a:endParaRPr lang="en-US" altLang="ja-JP" dirty="0"/>
          </a:p>
          <a:p>
            <a:pPr marL="304801" lvl="2" indent="0">
              <a:spcBef>
                <a:spcPct val="0"/>
              </a:spcBef>
              <a:buClr>
                <a:srgbClr val="0E2C3E"/>
              </a:buClr>
              <a:buSzPct val="80000"/>
              <a:buNone/>
            </a:pPr>
            <a:endParaRPr lang="en-US" altLang="ja-JP" dirty="0"/>
          </a:p>
          <a:p>
            <a:pPr marL="304801" lvl="2" indent="0">
              <a:spcBef>
                <a:spcPct val="0"/>
              </a:spcBef>
              <a:buClr>
                <a:srgbClr val="0E2C3E"/>
              </a:buClr>
              <a:buSzPct val="80000"/>
              <a:buNone/>
            </a:pPr>
            <a:endParaRPr lang="en-US" altLang="ja-JP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0D651E-858F-4495-ADC9-7922E391B54B}" type="slidenum">
              <a:rPr lang="ja-JP" altLang="en-US" smtClean="0"/>
              <a:pPr>
                <a:defRPr/>
              </a:pPr>
              <a:t>6</a:t>
            </a:fld>
            <a:endParaRPr lang="ja-JP" altLang="en-US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647564" y="3861048"/>
            <a:ext cx="8604956" cy="1211476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pPr marL="0" lvl="3"/>
            <a:r>
              <a:rPr lang="en-CA" altLang="ja-JP" dirty="0" smtClean="0"/>
              <a:t>Solution B can solve confusing </a:t>
            </a:r>
            <a:r>
              <a:rPr lang="en-CA" altLang="ja-JP" dirty="0"/>
              <a:t>undefined value handling of </a:t>
            </a:r>
            <a:r>
              <a:rPr lang="en-CA" altLang="ja-JP" dirty="0" err="1"/>
              <a:t>profile_tier_level</a:t>
            </a:r>
            <a:r>
              <a:rPr lang="en-CA" altLang="ja-JP" dirty="0" smtClean="0"/>
              <a:t>().</a:t>
            </a:r>
          </a:p>
          <a:p>
            <a:pPr marL="0" lvl="3"/>
            <a:endParaRPr lang="en-CA" altLang="ja-JP" dirty="0"/>
          </a:p>
          <a:p>
            <a:pPr marL="0" lvl="3"/>
            <a:r>
              <a:rPr lang="en-CA" altLang="ja-JP" dirty="0" smtClean="0"/>
              <a:t>See </a:t>
            </a:r>
            <a:r>
              <a:rPr lang="en-CA" altLang="ja-JP" dirty="0"/>
              <a:t>next page on text changes for Solution </a:t>
            </a:r>
            <a:r>
              <a:rPr lang="en-CA" altLang="ja-JP" dirty="0" smtClean="0"/>
              <a:t>B.</a:t>
            </a:r>
            <a:endParaRPr lang="en-CA" altLang="ja-JP" dirty="0"/>
          </a:p>
          <a:p>
            <a:pPr marL="0" lvl="3"/>
            <a:endParaRPr lang="en-CA" altLang="ja-JP" dirty="0"/>
          </a:p>
        </p:txBody>
      </p:sp>
    </p:spTree>
    <p:extLst>
      <p:ext uri="{BB962C8B-B14F-4D97-AF65-F5344CB8AC3E}">
        <p14:creationId xmlns:p14="http://schemas.microsoft.com/office/powerpoint/2010/main" val="1142095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Text changes on Solution</a:t>
            </a:r>
            <a:r>
              <a:rPr lang="ja-JP" altLang="en-US" dirty="0" smtClean="0"/>
              <a:t> </a:t>
            </a:r>
            <a:r>
              <a:rPr lang="en-US" altLang="ja-JP" dirty="0" smtClean="0"/>
              <a:t>B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0D651E-858F-4495-ADC9-7922E391B54B}" type="slidenum">
              <a:rPr lang="ja-JP" altLang="en-US" smtClean="0"/>
              <a:pPr>
                <a:defRPr/>
              </a:pPr>
              <a:t>7</a:t>
            </a:fld>
            <a:endParaRPr lang="ja-JP" altLang="en-US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719572" y="1628800"/>
            <a:ext cx="72768" cy="257369"/>
          </a:xfrm>
          <a:prstGeom prst="rect">
            <a:avLst/>
          </a:prstGeom>
          <a:noFill/>
        </p:spPr>
        <p:txBody>
          <a:bodyPr wrap="none" lIns="36000" tIns="36000" rIns="36000" bIns="36000" rtlCol="0">
            <a:spAutoFit/>
          </a:bodyPr>
          <a:lstStyle/>
          <a:p>
            <a:endParaRPr kumimoji="1" lang="ja-JP" altLang="en-US" sz="1200" dirty="0"/>
          </a:p>
        </p:txBody>
      </p:sp>
      <p:graphicFrame>
        <p:nvGraphicFramePr>
          <p:cNvPr id="5" name="オブジェクト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30102642"/>
              </p:ext>
            </p:extLst>
          </p:nvPr>
        </p:nvGraphicFramePr>
        <p:xfrm>
          <a:off x="547452" y="1016732"/>
          <a:ext cx="8382000" cy="2667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48" name="文書" r:id="rId4" imgW="8407020" imgH="2666224" progId="Word.Document.12">
                  <p:embed/>
                </p:oleObj>
              </mc:Choice>
              <mc:Fallback>
                <p:oleObj name="文書" r:id="rId4" imgW="8407020" imgH="2666224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547452" y="1016732"/>
                        <a:ext cx="8382000" cy="2667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" name="図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47452" y="706533"/>
            <a:ext cx="5732554" cy="316487"/>
          </a:xfrm>
          <a:prstGeom prst="rect">
            <a:avLst/>
          </a:prstGeom>
        </p:spPr>
      </p:pic>
      <p:graphicFrame>
        <p:nvGraphicFramePr>
          <p:cNvPr id="8" name="オブジェクト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71877358"/>
              </p:ext>
            </p:extLst>
          </p:nvPr>
        </p:nvGraphicFramePr>
        <p:xfrm>
          <a:off x="533400" y="2705100"/>
          <a:ext cx="8124825" cy="4381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49" name="文書" r:id="rId7" imgW="8138429" imgH="4380122" progId="Word.Document.12">
                  <p:embed/>
                </p:oleObj>
              </mc:Choice>
              <mc:Fallback>
                <p:oleObj name="文書" r:id="rId7" imgW="8138429" imgH="4380122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533400" y="2705100"/>
                        <a:ext cx="8124825" cy="4381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252128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Solution</a:t>
            </a:r>
            <a:r>
              <a:rPr lang="ja-JP" altLang="en-US" dirty="0"/>
              <a:t> </a:t>
            </a:r>
            <a:r>
              <a:rPr lang="en-US" altLang="ja-JP" dirty="0"/>
              <a:t>C</a:t>
            </a:r>
            <a:r>
              <a:rPr lang="en-US" altLang="ja-JP" dirty="0" smtClean="0"/>
              <a:t> for issue C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47701" lvl="2" indent="-342900">
              <a:spcBef>
                <a:spcPct val="0"/>
              </a:spcBef>
              <a:buClr>
                <a:srgbClr val="0E2C3E"/>
              </a:buClr>
              <a:buSzPct val="80000"/>
              <a:buFont typeface="Wingdings" panose="05000000000000000000" pitchFamily="2" charset="2"/>
              <a:buChar char="ü"/>
            </a:pPr>
            <a:r>
              <a:rPr lang="en-US" altLang="ja-JP" dirty="0" smtClean="0"/>
              <a:t>Rearrange </a:t>
            </a:r>
            <a:r>
              <a:rPr lang="en-US" altLang="ja-JP" dirty="0"/>
              <a:t>the syntax elements (e.g. </a:t>
            </a:r>
            <a:r>
              <a:rPr lang="en-CA" altLang="ja-JP" dirty="0" err="1"/>
              <a:t>splitting_flag</a:t>
            </a:r>
            <a:r>
              <a:rPr lang="en-CA" altLang="ja-JP" dirty="0"/>
              <a:t> </a:t>
            </a:r>
            <a:r>
              <a:rPr lang="en-CA" altLang="ja-JP" dirty="0"/>
              <a:t>to </a:t>
            </a:r>
            <a:r>
              <a:rPr lang="en-CA" altLang="ja-JP" dirty="0" err="1"/>
              <a:t>vps_vui_present_flag</a:t>
            </a:r>
            <a:r>
              <a:rPr lang="en-CA" altLang="ja-JP" dirty="0" smtClean="0"/>
              <a:t>) </a:t>
            </a:r>
            <a:br>
              <a:rPr lang="en-CA" altLang="ja-JP" dirty="0" smtClean="0"/>
            </a:br>
            <a:r>
              <a:rPr lang="en-CA" altLang="ja-JP" dirty="0" smtClean="0"/>
              <a:t>on top  part on VPS extension.</a:t>
            </a:r>
          </a:p>
          <a:p>
            <a:pPr marL="647701" lvl="2" indent="-342900">
              <a:spcBef>
                <a:spcPct val="0"/>
              </a:spcBef>
              <a:buClr>
                <a:srgbClr val="0E2C3E"/>
              </a:buClr>
              <a:buSzPct val="80000"/>
              <a:buFont typeface="Wingdings" panose="05000000000000000000" pitchFamily="2" charset="2"/>
              <a:buChar char="ü"/>
            </a:pPr>
            <a:endParaRPr lang="en-CA" altLang="ja-JP" dirty="0"/>
          </a:p>
          <a:p>
            <a:pPr marL="647701" lvl="2" indent="-342900">
              <a:spcBef>
                <a:spcPct val="0"/>
              </a:spcBef>
              <a:buClr>
                <a:srgbClr val="0E2C3E"/>
              </a:buClr>
              <a:buSzPct val="80000"/>
              <a:buFont typeface="Wingdings" panose="05000000000000000000" pitchFamily="2" charset="2"/>
              <a:buChar char="ü"/>
            </a:pPr>
            <a:r>
              <a:rPr lang="en-US" altLang="ja-JP" dirty="0" smtClean="0"/>
              <a:t>Option A) </a:t>
            </a:r>
            <a:br>
              <a:rPr lang="en-US" altLang="ja-JP" dirty="0" smtClean="0"/>
            </a:br>
            <a:r>
              <a:rPr lang="en-US" altLang="ja-JP" dirty="0" smtClean="0"/>
              <a:t>Add a syntax </a:t>
            </a:r>
            <a:r>
              <a:rPr lang="en-US" altLang="ja-JP" dirty="0" err="1" smtClean="0"/>
              <a:t>vps_ptr_info_offset</a:t>
            </a:r>
            <a:r>
              <a:rPr lang="en-US" altLang="ja-JP" dirty="0" smtClean="0"/>
              <a:t> indicating byte-offset from starting of VPS NAL to the syntax(e.g. vps_num_layer_sets_minus1) related to </a:t>
            </a:r>
            <a:r>
              <a:rPr lang="en-US" altLang="ja-JP" dirty="0" err="1" smtClean="0"/>
              <a:t>profile_tier_level</a:t>
            </a:r>
            <a:r>
              <a:rPr lang="en-US" altLang="ja-JP" dirty="0" smtClean="0"/>
              <a:t>()</a:t>
            </a:r>
            <a:br>
              <a:rPr lang="en-US" altLang="ja-JP" dirty="0" smtClean="0"/>
            </a:br>
            <a:r>
              <a:rPr lang="en-US" altLang="ja-JP" dirty="0" smtClean="0"/>
              <a:t> </a:t>
            </a:r>
          </a:p>
          <a:p>
            <a:pPr marL="647701" lvl="2" indent="-342900">
              <a:spcBef>
                <a:spcPct val="0"/>
              </a:spcBef>
              <a:buClr>
                <a:srgbClr val="0E2C3E"/>
              </a:buClr>
              <a:buSzPct val="80000"/>
              <a:buFont typeface="Wingdings" panose="05000000000000000000" pitchFamily="2" charset="2"/>
              <a:buChar char="ü"/>
            </a:pPr>
            <a:r>
              <a:rPr lang="en-US" altLang="ja-JP" dirty="0" smtClean="0"/>
              <a:t>Option B)</a:t>
            </a:r>
            <a:br>
              <a:rPr lang="en-US" altLang="ja-JP" dirty="0" smtClean="0"/>
            </a:br>
            <a:r>
              <a:rPr lang="en-US" altLang="ja-JP" dirty="0" smtClean="0"/>
              <a:t>Move syntaxes related to </a:t>
            </a:r>
            <a:r>
              <a:rPr lang="en-US" altLang="ja-JP" dirty="0" err="1" smtClean="0"/>
              <a:t>profile_tier_level</a:t>
            </a:r>
            <a:r>
              <a:rPr lang="en-US" altLang="ja-JP" dirty="0" smtClean="0"/>
              <a:t>() after </a:t>
            </a:r>
            <a:r>
              <a:rPr lang="en-US" altLang="ja-JP" dirty="0" err="1" smtClean="0"/>
              <a:t>scalability_mask_flag</a:t>
            </a:r>
            <a:endParaRPr lang="en-US" altLang="ja-JP" dirty="0" smtClean="0"/>
          </a:p>
          <a:p>
            <a:pPr marL="647701" lvl="2" indent="-342900">
              <a:spcBef>
                <a:spcPct val="0"/>
              </a:spcBef>
              <a:buClr>
                <a:srgbClr val="0E2C3E"/>
              </a:buClr>
              <a:buSzPct val="80000"/>
              <a:buFont typeface="Wingdings" panose="05000000000000000000" pitchFamily="2" charset="2"/>
              <a:buChar char="ü"/>
            </a:pPr>
            <a:endParaRPr lang="en-US" altLang="ja-JP" dirty="0"/>
          </a:p>
          <a:p>
            <a:pPr marL="647701" lvl="2" indent="-342900">
              <a:spcBef>
                <a:spcPct val="0"/>
              </a:spcBef>
              <a:buClr>
                <a:srgbClr val="0E2C3E"/>
              </a:buClr>
              <a:buSzPct val="80000"/>
              <a:buFont typeface="Wingdings" panose="05000000000000000000" pitchFamily="2" charset="2"/>
              <a:buChar char="ü"/>
            </a:pPr>
            <a:r>
              <a:rPr lang="en-US" altLang="ja-JP" dirty="0" smtClean="0"/>
              <a:t>In addition above changes, </a:t>
            </a:r>
          </a:p>
          <a:p>
            <a:pPr marL="822326" lvl="3" indent="-342900">
              <a:spcBef>
                <a:spcPct val="0"/>
              </a:spcBef>
              <a:buClr>
                <a:srgbClr val="0E2C3E"/>
              </a:buClr>
              <a:buSzPct val="80000"/>
              <a:buFont typeface="Wingdings" panose="05000000000000000000" pitchFamily="2" charset="2"/>
              <a:buChar char="ü"/>
            </a:pPr>
            <a:r>
              <a:rPr lang="en-US" altLang="ja-JP" dirty="0" smtClean="0"/>
              <a:t>Option 1) add byte-alignment bits between those syntaxes, </a:t>
            </a:r>
            <a:br>
              <a:rPr lang="en-US" altLang="ja-JP" dirty="0" smtClean="0"/>
            </a:br>
            <a:r>
              <a:rPr lang="en-US" altLang="ja-JP" dirty="0" smtClean="0"/>
              <a:t>with signaling </a:t>
            </a:r>
            <a:r>
              <a:rPr lang="en-US" altLang="ja-JP" dirty="0" err="1" smtClean="0"/>
              <a:t>vps_profile_present_flag</a:t>
            </a:r>
            <a:r>
              <a:rPr lang="en-US" altLang="ja-JP" dirty="0" smtClean="0"/>
              <a:t>[</a:t>
            </a:r>
            <a:r>
              <a:rPr lang="en-US" altLang="ja-JP" dirty="0" err="1" smtClean="0"/>
              <a:t>i</a:t>
            </a:r>
            <a:r>
              <a:rPr lang="en-US" altLang="ja-JP" dirty="0" smtClean="0"/>
              <a:t>] and </a:t>
            </a:r>
            <a:r>
              <a:rPr lang="en-US" altLang="ja-JP" dirty="0" err="1" smtClean="0"/>
              <a:t>profile_tier_level</a:t>
            </a:r>
            <a:r>
              <a:rPr lang="en-US" altLang="ja-JP" dirty="0" smtClean="0"/>
              <a:t>() separately.</a:t>
            </a:r>
          </a:p>
          <a:p>
            <a:pPr marL="822326" lvl="3" indent="-342900">
              <a:spcBef>
                <a:spcPct val="0"/>
              </a:spcBef>
              <a:buClr>
                <a:srgbClr val="0E2C3E"/>
              </a:buClr>
              <a:buSzPct val="80000"/>
              <a:buFont typeface="Wingdings" panose="05000000000000000000" pitchFamily="2" charset="2"/>
              <a:buChar char="ü"/>
            </a:pPr>
            <a:r>
              <a:rPr lang="en-US" altLang="ja-JP" dirty="0" smtClean="0"/>
              <a:t>Option 2) Extend bit-length of profile_ref_minus1[</a:t>
            </a:r>
            <a:r>
              <a:rPr lang="en-US" altLang="ja-JP" dirty="0" err="1" smtClean="0"/>
              <a:t>i</a:t>
            </a:r>
            <a:r>
              <a:rPr lang="en-US" altLang="ja-JP" dirty="0" smtClean="0"/>
              <a:t>] from 6 bits to 8bits</a:t>
            </a:r>
            <a:endParaRPr lang="en-US" altLang="ja-JP" dirty="0"/>
          </a:p>
          <a:p>
            <a:pPr marL="647701" lvl="2" indent="-342900">
              <a:spcBef>
                <a:spcPct val="0"/>
              </a:spcBef>
              <a:buClr>
                <a:srgbClr val="0E2C3E"/>
              </a:buClr>
              <a:buSzPct val="80000"/>
              <a:buFont typeface="+mj-lt"/>
              <a:buAutoNum type="arabicPeriod"/>
            </a:pPr>
            <a:endParaRPr lang="en-US" altLang="ja-JP" dirty="0" smtClean="0"/>
          </a:p>
          <a:p>
            <a:pPr marL="647701" lvl="2" indent="-342900">
              <a:spcBef>
                <a:spcPct val="0"/>
              </a:spcBef>
              <a:buClr>
                <a:srgbClr val="0E2C3E"/>
              </a:buClr>
              <a:buSzPct val="80000"/>
              <a:buFont typeface="+mj-lt"/>
              <a:buAutoNum type="arabicPeriod"/>
            </a:pPr>
            <a:endParaRPr lang="en-US" altLang="ja-JP" dirty="0"/>
          </a:p>
          <a:p>
            <a:pPr marL="304801" lvl="2" indent="0">
              <a:spcBef>
                <a:spcPct val="0"/>
              </a:spcBef>
              <a:buClr>
                <a:srgbClr val="0E2C3E"/>
              </a:buClr>
              <a:buSzPct val="80000"/>
              <a:buNone/>
            </a:pPr>
            <a:endParaRPr lang="en-US" altLang="ja-JP" dirty="0"/>
          </a:p>
          <a:p>
            <a:pPr marL="304801" lvl="2" indent="0">
              <a:spcBef>
                <a:spcPct val="0"/>
              </a:spcBef>
              <a:buClr>
                <a:srgbClr val="0E2C3E"/>
              </a:buClr>
              <a:buSzPct val="80000"/>
              <a:buNone/>
            </a:pPr>
            <a:endParaRPr lang="en-US" altLang="ja-JP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0D651E-858F-4495-ADC9-7922E391B54B}" type="slidenum">
              <a:rPr lang="ja-JP" altLang="en-US" smtClean="0"/>
              <a:pPr>
                <a:defRPr/>
              </a:pPr>
              <a:t>8</a:t>
            </a:fld>
            <a:endParaRPr lang="ja-JP" altLang="en-US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683568" y="5162951"/>
            <a:ext cx="8604956" cy="1180699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pPr marL="0" lvl="3"/>
            <a:r>
              <a:rPr lang="en-CA" altLang="ja-JP" dirty="0" smtClean="0"/>
              <a:t>Solution C can enable decoder to easily access </a:t>
            </a:r>
            <a:r>
              <a:rPr lang="en-CA" altLang="ja-JP" dirty="0" err="1"/>
              <a:t>profile_tier_level</a:t>
            </a:r>
            <a:r>
              <a:rPr lang="en-CA" altLang="ja-JP" dirty="0"/>
              <a:t>() of layer set, which is important when </a:t>
            </a:r>
            <a:r>
              <a:rPr lang="en-US" altLang="ja-JP" dirty="0"/>
              <a:t>negotiation</a:t>
            </a:r>
            <a:r>
              <a:rPr lang="en-CA" altLang="ja-JP" dirty="0"/>
              <a:t>.</a:t>
            </a:r>
          </a:p>
          <a:p>
            <a:pPr marL="0" lvl="3"/>
            <a:endParaRPr lang="en-CA" altLang="ja-JP" dirty="0"/>
          </a:p>
          <a:p>
            <a:pPr marL="0" lvl="3"/>
            <a:r>
              <a:rPr lang="en-CA" altLang="ja-JP" dirty="0"/>
              <a:t>See next page on text changes for Solution </a:t>
            </a:r>
            <a:r>
              <a:rPr lang="en-CA" altLang="ja-JP" dirty="0" smtClean="0"/>
              <a:t>C.</a:t>
            </a:r>
            <a:endParaRPr lang="en-CA" altLang="ja-JP" dirty="0"/>
          </a:p>
        </p:txBody>
      </p:sp>
    </p:spTree>
    <p:extLst>
      <p:ext uri="{BB962C8B-B14F-4D97-AF65-F5344CB8AC3E}">
        <p14:creationId xmlns:p14="http://schemas.microsoft.com/office/powerpoint/2010/main" val="1154093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Text changes on Solution</a:t>
            </a:r>
            <a:r>
              <a:rPr lang="ja-JP" altLang="en-US" dirty="0" smtClean="0"/>
              <a:t> </a:t>
            </a:r>
            <a:r>
              <a:rPr lang="en-US" altLang="ja-JP" dirty="0" smtClean="0"/>
              <a:t>C (Option A)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0D651E-858F-4495-ADC9-7922E391B54B}" type="slidenum">
              <a:rPr lang="ja-JP" altLang="en-US" smtClean="0"/>
              <a:pPr>
                <a:defRPr/>
              </a:pPr>
              <a:t>9</a:t>
            </a:fld>
            <a:endParaRPr lang="ja-JP" altLang="en-US" dirty="0"/>
          </a:p>
        </p:txBody>
      </p:sp>
      <p:sp>
        <p:nvSpPr>
          <p:cNvPr id="11" name="正方形/長方形 10"/>
          <p:cNvSpPr/>
          <p:nvPr/>
        </p:nvSpPr>
        <p:spPr>
          <a:xfrm>
            <a:off x="107504" y="728700"/>
            <a:ext cx="943304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hangingPunct="0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</a:tabLst>
            </a:pPr>
            <a:r>
              <a:rPr lang="en-CA" altLang="ja-JP" sz="1600" dirty="0" smtClean="0">
                <a:latin typeface="Times New Roman" panose="02020603050405020304" pitchFamily="18" charset="0"/>
                <a:ea typeface="ＭＳ 明朝" panose="02020609040205080304" pitchFamily="17" charset="-128"/>
              </a:rPr>
              <a:t>Option A:changes </a:t>
            </a:r>
            <a:r>
              <a:rPr lang="en-CA" altLang="ja-JP" sz="1600" dirty="0">
                <a:latin typeface="Times New Roman" panose="02020603050405020304" pitchFamily="18" charset="0"/>
                <a:ea typeface="ＭＳ 明朝" panose="02020609040205080304" pitchFamily="17" charset="-128"/>
              </a:rPr>
              <a:t>are highlighted in </a:t>
            </a:r>
            <a:r>
              <a:rPr lang="en-CA" altLang="ja-JP" sz="1600" dirty="0">
                <a:highlight>
                  <a:srgbClr val="00FFFF"/>
                </a:highlight>
                <a:latin typeface="Times New Roman" panose="02020603050405020304" pitchFamily="18" charset="0"/>
                <a:ea typeface="ＭＳ 明朝" panose="02020609040205080304" pitchFamily="17" charset="-128"/>
              </a:rPr>
              <a:t>cyan</a:t>
            </a:r>
            <a:r>
              <a:rPr lang="en-CA" altLang="ja-JP" sz="1600" dirty="0">
                <a:latin typeface="Times New Roman" panose="02020603050405020304" pitchFamily="18" charset="0"/>
                <a:ea typeface="ＭＳ 明朝" panose="02020609040205080304" pitchFamily="17" charset="-128"/>
              </a:rPr>
              <a:t> and </a:t>
            </a:r>
            <a:r>
              <a:rPr lang="en-CA" altLang="ja-JP" sz="1600" dirty="0">
                <a:highlight>
                  <a:srgbClr val="FFFF00"/>
                </a:highlight>
                <a:latin typeface="Times New Roman" panose="02020603050405020304" pitchFamily="18" charset="0"/>
                <a:ea typeface="ＭＳ 明朝" panose="02020609040205080304" pitchFamily="17" charset="-128"/>
              </a:rPr>
              <a:t>yellow</a:t>
            </a:r>
            <a:r>
              <a:rPr lang="en-CA" altLang="ja-JP" sz="1600" dirty="0">
                <a:latin typeface="Times New Roman" panose="02020603050405020304" pitchFamily="18" charset="0"/>
                <a:ea typeface="ＭＳ 明朝" panose="02020609040205080304" pitchFamily="17" charset="-128"/>
              </a:rPr>
              <a:t> and removals are stroke through in </a:t>
            </a:r>
            <a:r>
              <a:rPr lang="en-CA" altLang="ja-JP" sz="1600" dirty="0">
                <a:solidFill>
                  <a:srgbClr val="FF0000"/>
                </a:solidFill>
                <a:latin typeface="Times New Roman" panose="02020603050405020304" pitchFamily="18" charset="0"/>
                <a:ea typeface="ＭＳ 明朝" panose="02020609040205080304" pitchFamily="17" charset="-128"/>
              </a:rPr>
              <a:t>red</a:t>
            </a:r>
            <a:r>
              <a:rPr lang="en-CA" altLang="ja-JP" sz="1600" dirty="0">
                <a:latin typeface="Times New Roman" panose="02020603050405020304" pitchFamily="18" charset="0"/>
                <a:ea typeface="ＭＳ 明朝" panose="02020609040205080304" pitchFamily="17" charset="-128"/>
              </a:rPr>
              <a:t>.</a:t>
            </a:r>
            <a:endParaRPr lang="ja-JP" altLang="ja-JP" sz="1600" dirty="0">
              <a:effectLst/>
              <a:latin typeface="Times New Roman" panose="02020603050405020304" pitchFamily="18" charset="0"/>
              <a:ea typeface="ＭＳ 明朝" panose="02020609040205080304" pitchFamily="17" charset="-128"/>
            </a:endParaRPr>
          </a:p>
        </p:txBody>
      </p:sp>
      <p:sp>
        <p:nvSpPr>
          <p:cNvPr id="12" name="正方形/長方形 11"/>
          <p:cNvSpPr/>
          <p:nvPr/>
        </p:nvSpPr>
        <p:spPr>
          <a:xfrm>
            <a:off x="107504" y="1196752"/>
            <a:ext cx="3960440" cy="30418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hangingPunct="0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</a:tabLst>
            </a:pPr>
            <a:r>
              <a:rPr lang="en-US" altLang="ja-JP" sz="1200" b="1" dirty="0">
                <a:latin typeface="Times New Roman" panose="02020603050405020304" pitchFamily="18" charset="0"/>
                <a:ea typeface="ＭＳ 明朝" panose="02020609040205080304" pitchFamily="17" charset="-128"/>
              </a:rPr>
              <a:t>F.7.4.3.1.1 Video parameter set extension semantics</a:t>
            </a:r>
            <a:endParaRPr lang="ja-JP" altLang="ja-JP" sz="1200" dirty="0">
              <a:latin typeface="Times New Roman" panose="02020603050405020304" pitchFamily="18" charset="0"/>
              <a:ea typeface="ＭＳ 明朝" panose="02020609040205080304" pitchFamily="17" charset="-128"/>
            </a:endParaRPr>
          </a:p>
          <a:p>
            <a:pPr hangingPunct="0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</a:tabLst>
            </a:pPr>
            <a:r>
              <a:rPr lang="en-CA" altLang="ja-JP" sz="1200" b="1" dirty="0" err="1">
                <a:highlight>
                  <a:srgbClr val="FFFF00"/>
                </a:highlight>
                <a:latin typeface="Times New Roman" panose="02020603050405020304" pitchFamily="18" charset="0"/>
                <a:ea typeface="ＭＳ 明朝" panose="02020609040205080304" pitchFamily="17" charset="-128"/>
              </a:rPr>
              <a:t>vps</a:t>
            </a:r>
            <a:r>
              <a:rPr lang="en-US" altLang="ja-JP" sz="1200" b="1" dirty="0">
                <a:highlight>
                  <a:srgbClr val="FFFF00"/>
                </a:highlight>
                <a:latin typeface="Times New Roman" panose="02020603050405020304" pitchFamily="18" charset="0"/>
                <a:ea typeface="ＭＳ 明朝" panose="02020609040205080304" pitchFamily="17" charset="-128"/>
              </a:rPr>
              <a:t>_ reserved_zero_6bits </a:t>
            </a:r>
            <a:r>
              <a:rPr lang="en-US" altLang="ja-JP" sz="1200" dirty="0">
                <a:highlight>
                  <a:srgbClr val="FFFF00"/>
                </a:highlight>
                <a:latin typeface="Times New Roman" panose="02020603050405020304" pitchFamily="18" charset="0"/>
                <a:ea typeface="ＭＳ 明朝" panose="02020609040205080304" pitchFamily="17" charset="-128"/>
              </a:rPr>
              <a:t>shall be equal to 0 in </a:t>
            </a:r>
            <a:r>
              <a:rPr lang="en-US" altLang="ja-JP" sz="1200" dirty="0" err="1">
                <a:highlight>
                  <a:srgbClr val="FFFF00"/>
                </a:highlight>
                <a:latin typeface="Times New Roman" panose="02020603050405020304" pitchFamily="18" charset="0"/>
                <a:ea typeface="ＭＳ 明朝" panose="02020609040205080304" pitchFamily="17" charset="-128"/>
              </a:rPr>
              <a:t>bitstreams</a:t>
            </a:r>
            <a:r>
              <a:rPr lang="en-US" altLang="ja-JP" sz="1200" dirty="0">
                <a:highlight>
                  <a:srgbClr val="FFFF00"/>
                </a:highlight>
                <a:latin typeface="Times New Roman" panose="02020603050405020304" pitchFamily="18" charset="0"/>
                <a:ea typeface="ＭＳ 明朝" panose="02020609040205080304" pitchFamily="17" charset="-128"/>
              </a:rPr>
              <a:t> conforming to this version of this Specification. Other values for </a:t>
            </a:r>
            <a:r>
              <a:rPr lang="en-CA" altLang="ja-JP" sz="1200" dirty="0" err="1">
                <a:highlight>
                  <a:srgbClr val="FFFF00"/>
                </a:highlight>
                <a:latin typeface="Times New Roman" panose="02020603050405020304" pitchFamily="18" charset="0"/>
                <a:ea typeface="ＭＳ 明朝" panose="02020609040205080304" pitchFamily="17" charset="-128"/>
              </a:rPr>
              <a:t>vps</a:t>
            </a:r>
            <a:r>
              <a:rPr lang="en-US" altLang="ja-JP" sz="1200" dirty="0">
                <a:highlight>
                  <a:srgbClr val="FFFF00"/>
                </a:highlight>
                <a:latin typeface="Times New Roman" panose="02020603050405020304" pitchFamily="18" charset="0"/>
                <a:ea typeface="ＭＳ 明朝" panose="02020609040205080304" pitchFamily="17" charset="-128"/>
              </a:rPr>
              <a:t>_ reserved_zero_6bits are reserved for future use by ITU-T | ISO/IEC. Although the value of </a:t>
            </a:r>
            <a:r>
              <a:rPr lang="en-CA" altLang="ja-JP" sz="1200" dirty="0" err="1">
                <a:highlight>
                  <a:srgbClr val="FFFF00"/>
                </a:highlight>
                <a:latin typeface="Times New Roman" panose="02020603050405020304" pitchFamily="18" charset="0"/>
                <a:ea typeface="ＭＳ 明朝" panose="02020609040205080304" pitchFamily="17" charset="-128"/>
              </a:rPr>
              <a:t>vps</a:t>
            </a:r>
            <a:r>
              <a:rPr lang="en-US" altLang="ja-JP" sz="1200" dirty="0">
                <a:highlight>
                  <a:srgbClr val="FFFF00"/>
                </a:highlight>
                <a:latin typeface="Times New Roman" panose="02020603050405020304" pitchFamily="18" charset="0"/>
                <a:ea typeface="ＭＳ 明朝" panose="02020609040205080304" pitchFamily="17" charset="-128"/>
              </a:rPr>
              <a:t>_ reserved_zero_6bits is required to be equal to 0 in this version of this Specification, decoders shall allow other values of </a:t>
            </a:r>
            <a:r>
              <a:rPr lang="en-CA" altLang="ja-JP" sz="1200" dirty="0" err="1">
                <a:highlight>
                  <a:srgbClr val="FFFF00"/>
                </a:highlight>
                <a:latin typeface="Times New Roman" panose="02020603050405020304" pitchFamily="18" charset="0"/>
                <a:ea typeface="ＭＳ 明朝" panose="02020609040205080304" pitchFamily="17" charset="-128"/>
              </a:rPr>
              <a:t>vps</a:t>
            </a:r>
            <a:r>
              <a:rPr lang="en-US" altLang="ja-JP" sz="1200" dirty="0">
                <a:highlight>
                  <a:srgbClr val="FFFF00"/>
                </a:highlight>
                <a:latin typeface="Times New Roman" panose="02020603050405020304" pitchFamily="18" charset="0"/>
                <a:ea typeface="ＭＳ 明朝" panose="02020609040205080304" pitchFamily="17" charset="-128"/>
              </a:rPr>
              <a:t>_ reserved_zero_6bits to appear in the syntax.</a:t>
            </a:r>
            <a:endParaRPr lang="ja-JP" altLang="ja-JP" sz="1200" dirty="0">
              <a:latin typeface="Times New Roman" panose="02020603050405020304" pitchFamily="18" charset="0"/>
              <a:ea typeface="ＭＳ 明朝" panose="02020609040205080304" pitchFamily="17" charset="-128"/>
            </a:endParaRPr>
          </a:p>
          <a:p>
            <a:pPr hangingPunct="0">
              <a:spcBef>
                <a:spcPts val="68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</a:tabLst>
            </a:pPr>
            <a:r>
              <a:rPr lang="en-CA" altLang="ja-JP" sz="1200" b="1" dirty="0">
                <a:highlight>
                  <a:srgbClr val="FFFF00"/>
                </a:highlight>
                <a:latin typeface="Times New Roman" panose="02020603050405020304" pitchFamily="18" charset="0"/>
                <a:ea typeface="ＭＳ 明朝" panose="02020609040205080304" pitchFamily="17" charset="-128"/>
              </a:rPr>
              <a:t> </a:t>
            </a:r>
            <a:endParaRPr lang="ja-JP" altLang="ja-JP" sz="1200" dirty="0">
              <a:latin typeface="Times New Roman" panose="02020603050405020304" pitchFamily="18" charset="0"/>
              <a:ea typeface="ＭＳ 明朝" panose="02020609040205080304" pitchFamily="17" charset="-128"/>
            </a:endParaRPr>
          </a:p>
          <a:p>
            <a:r>
              <a:rPr lang="en-US" altLang="ja-JP" sz="1200" b="1" dirty="0" err="1">
                <a:highlight>
                  <a:srgbClr val="FFFF00"/>
                </a:highlight>
                <a:latin typeface="Times New Roman" panose="02020603050405020304" pitchFamily="18" charset="0"/>
                <a:ea typeface="ＭＳ 明朝" panose="02020609040205080304" pitchFamily="17" charset="-128"/>
              </a:rPr>
              <a:t>vps_ptr_info_offset</a:t>
            </a:r>
            <a:r>
              <a:rPr lang="en-US" altLang="ja-JP" sz="1200" dirty="0">
                <a:highlight>
                  <a:srgbClr val="FFFF00"/>
                </a:highlight>
                <a:latin typeface="Times New Roman" panose="02020603050405020304" pitchFamily="18" charset="0"/>
                <a:ea typeface="ＭＳ 明朝" panose="02020609040205080304" pitchFamily="17" charset="-128"/>
              </a:rPr>
              <a:t> specifies the byte offset, starting from the beginning of the VPS NAL unit, of the set of fixed-length coded information starting from </a:t>
            </a:r>
            <a:r>
              <a:rPr lang="en-US" altLang="ja-JP" sz="1200" dirty="0">
                <a:highlight>
                  <a:srgbClr val="FFFF00"/>
                </a:highlight>
                <a:latin typeface="Times New Roman" panose="02020603050405020304" pitchFamily="18" charset="0"/>
                <a:ea typeface="Batang" panose="02030600000101010101" pitchFamily="18" charset="-127"/>
              </a:rPr>
              <a:t>vps_number_layer_sets_minus1</a:t>
            </a:r>
            <a:r>
              <a:rPr lang="en-US" altLang="ja-JP" sz="1200" dirty="0">
                <a:highlight>
                  <a:srgbClr val="FFFF00"/>
                </a:highlight>
                <a:latin typeface="Times New Roman" panose="02020603050405020304" pitchFamily="18" charset="0"/>
                <a:ea typeface="ＭＳ 明朝" panose="02020609040205080304" pitchFamily="17" charset="-128"/>
              </a:rPr>
              <a:t>, in the VPS NAL unit. Emulation prevention bytes that appear in the VPS NAL unit are counted for purposes of byte offset identification.</a:t>
            </a:r>
            <a:endParaRPr lang="ja-JP" altLang="en-US" sz="1200" dirty="0"/>
          </a:p>
        </p:txBody>
      </p:sp>
    </p:spTree>
    <p:extLst>
      <p:ext uri="{BB962C8B-B14F-4D97-AF65-F5344CB8AC3E}">
        <p14:creationId xmlns:p14="http://schemas.microsoft.com/office/powerpoint/2010/main" val="274196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符号化グループ">
  <a:themeElements>
    <a:clrScheme name="シック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ユーザー定義 5">
      <a:majorFont>
        <a:latin typeface="Tahoma"/>
        <a:ea typeface="ＭＳ Ｐゴシック"/>
        <a:cs typeface=""/>
      </a:majorFont>
      <a:minorFont>
        <a:latin typeface="Calibri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>
    <a:spDef>
      <a:spPr>
        <a:noFill/>
        <a:effectLst/>
      </a:spPr>
      <a:bodyPr lIns="36000" tIns="36000" rIns="36000" bIns="36000" rtlCol="0" anchor="ctr"/>
      <a:lstStyle>
        <a:defPPr algn="ctr">
          <a:defRPr kumimoji="1"/>
        </a:defPPr>
      </a:lstStyle>
      <a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a:style>
    </a:spDef>
    <a:lnDef>
      <a:spPr>
        <a:ln>
          <a:solidFill>
            <a:schemeClr val="tx1"/>
          </a:solidFill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lIns="36000" tIns="36000" rIns="36000" bIns="36000" rtlCol="0">
        <a:spAutoFit/>
      </a:bodyPr>
      <a:lstStyle>
        <a:defPPr>
          <a:defRPr kumimoji="1" sz="120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シック">
    <a:dk1>
      <a:sysClr val="windowText" lastClr="000000"/>
    </a:dk1>
    <a:lt1>
      <a:sysClr val="window" lastClr="FFFFFF"/>
    </a:lt1>
    <a:dk2>
      <a:srgbClr val="323232"/>
    </a:dk2>
    <a:lt2>
      <a:srgbClr val="E3DED1"/>
    </a:lt2>
    <a:accent1>
      <a:srgbClr val="F07F09"/>
    </a:accent1>
    <a:accent2>
      <a:srgbClr val="9F2936"/>
    </a:accent2>
    <a:accent3>
      <a:srgbClr val="1B587C"/>
    </a:accent3>
    <a:accent4>
      <a:srgbClr val="4E8542"/>
    </a:accent4>
    <a:accent5>
      <a:srgbClr val="604878"/>
    </a:accent5>
    <a:accent6>
      <a:srgbClr val="C19859"/>
    </a:accent6>
    <a:hlink>
      <a:srgbClr val="6B9F25"/>
    </a:hlink>
    <a:folHlink>
      <a:srgbClr val="B26B0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符号化グループ</Template>
  <TotalTime>6870</TotalTime>
  <Words>1475</Words>
  <Application>Microsoft Office PowerPoint</Application>
  <PresentationFormat>画面に合わせる (4:3)</PresentationFormat>
  <Paragraphs>378</Paragraphs>
  <Slides>13</Slides>
  <Notes>7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14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13</vt:i4>
      </vt:variant>
    </vt:vector>
  </HeadingPairs>
  <TitlesOfParts>
    <vt:vector size="29" baseType="lpstr">
      <vt:lpstr>Batang</vt:lpstr>
      <vt:lpstr>HGｺﾞｼｯｸM</vt:lpstr>
      <vt:lpstr>Malgun Gothic</vt:lpstr>
      <vt:lpstr>ＭＳ Ｐゴシック</vt:lpstr>
      <vt:lpstr>ＭＳ 明朝</vt:lpstr>
      <vt:lpstr>Arial</vt:lpstr>
      <vt:lpstr>Calibri</vt:lpstr>
      <vt:lpstr>Tahoma</vt:lpstr>
      <vt:lpstr>Times</vt:lpstr>
      <vt:lpstr>Times New Roman</vt:lpstr>
      <vt:lpstr>Verdana</vt:lpstr>
      <vt:lpstr>Wingdings</vt:lpstr>
      <vt:lpstr>Wingdings 2</vt:lpstr>
      <vt:lpstr>Wingdings 3</vt:lpstr>
      <vt:lpstr>符号化グループ</vt:lpstr>
      <vt:lpstr>Microsoft Word 文書</vt:lpstr>
      <vt:lpstr>MV-HEVC/SHVC HLS: On profile, tier, and level information (JCTVC-O0058, JCT3V-F0035)</vt:lpstr>
      <vt:lpstr>Summary</vt:lpstr>
      <vt:lpstr>Introduction</vt:lpstr>
      <vt:lpstr>Solution A for issue A</vt:lpstr>
      <vt:lpstr>Text changes on Solution A</vt:lpstr>
      <vt:lpstr>Solution B for issue B</vt:lpstr>
      <vt:lpstr>Text changes on Solution B</vt:lpstr>
      <vt:lpstr>Solution C for issue C</vt:lpstr>
      <vt:lpstr>Text changes on Solution C (Option A)</vt:lpstr>
      <vt:lpstr>Text changes on Solution C (option A)</vt:lpstr>
      <vt:lpstr>Text changes on Solution C (option B)</vt:lpstr>
      <vt:lpstr>Conclusion</vt:lpstr>
      <vt:lpstr>PowerPoint プレゼンテーション</vt:lpstr>
    </vt:vector>
  </TitlesOfParts>
  <Company>SHARP Corp.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.</dc:title>
  <dc:creator>.</dc:creator>
  <cp:lastModifiedBy>筑波健史/主事</cp:lastModifiedBy>
  <cp:revision>3275</cp:revision>
  <dcterms:created xsi:type="dcterms:W3CDTF">2011-03-24T05:19:20Z</dcterms:created>
  <dcterms:modified xsi:type="dcterms:W3CDTF">2013-10-22T08:42:09Z</dcterms:modified>
</cp:coreProperties>
</file>