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63" r:id="rId4"/>
    <p:sldId id="264" r:id="rId5"/>
    <p:sldId id="267" r:id="rId6"/>
    <p:sldId id="265" r:id="rId7"/>
    <p:sldId id="268" r:id="rId8"/>
    <p:sldId id="269" r:id="rId9"/>
    <p:sldId id="266" r:id="rId10"/>
    <p:sldId id="261" r:id="rId11"/>
  </p:sldIdLst>
  <p:sldSz cx="9144000" cy="6858000" type="screen4x3"/>
  <p:notesSz cx="6797675" cy="99266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C8F0"/>
    <a:srgbClr val="66F153"/>
    <a:srgbClr val="7BCBF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41" autoAdjust="0"/>
    <p:restoredTop sz="77654" autoAdjust="0"/>
  </p:normalViewPr>
  <p:slideViewPr>
    <p:cSldViewPr>
      <p:cViewPr varScale="1">
        <p:scale>
          <a:sx n="71" d="100"/>
          <a:sy n="71" d="100"/>
        </p:scale>
        <p:origin x="-882" y="-90"/>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1"/>
            <a:ext cx="2945862" cy="497333"/>
          </a:xfrm>
          <a:prstGeom prst="rect">
            <a:avLst/>
          </a:prstGeom>
        </p:spPr>
        <p:txBody>
          <a:bodyPr vert="horz" lIns="91432" tIns="45716" rIns="91432" bIns="45716"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0294" y="1"/>
            <a:ext cx="2945862" cy="497333"/>
          </a:xfrm>
          <a:prstGeom prst="rect">
            <a:avLst/>
          </a:prstGeom>
        </p:spPr>
        <p:txBody>
          <a:bodyPr vert="horz" lIns="91432" tIns="45716" rIns="91432" bIns="45716" rtlCol="0"/>
          <a:lstStyle>
            <a:lvl1pPr algn="r" fontAlgn="auto">
              <a:spcBef>
                <a:spcPts val="0"/>
              </a:spcBef>
              <a:spcAft>
                <a:spcPts val="0"/>
              </a:spcAft>
              <a:defRPr sz="1200">
                <a:latin typeface="+mn-lt"/>
                <a:ea typeface="+mn-ea"/>
              </a:defRPr>
            </a:lvl1pPr>
          </a:lstStyle>
          <a:p>
            <a:pPr>
              <a:defRPr/>
            </a:pPr>
            <a:fld id="{4F411214-10D1-4335-B5EF-095B376D528C}" type="datetimeFigureOut">
              <a:rPr lang="ja-JP" altLang="en-US"/>
              <a:pPr>
                <a:defRPr/>
              </a:pPr>
              <a:t>2013/10/24</a:t>
            </a:fld>
            <a:endParaRPr lang="ja-JP" altLang="en-US" dirty="0"/>
          </a:p>
        </p:txBody>
      </p:sp>
      <p:sp>
        <p:nvSpPr>
          <p:cNvPr id="4" name="スライド イメージ プレースホル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32" tIns="45716" rIns="91432" bIns="45716" rtlCol="0" anchor="ctr"/>
          <a:lstStyle/>
          <a:p>
            <a:pPr lvl="0"/>
            <a:endParaRPr lang="ja-JP" altLang="en-US" noProof="0" dirty="0"/>
          </a:p>
        </p:txBody>
      </p:sp>
      <p:sp>
        <p:nvSpPr>
          <p:cNvPr id="5" name="ノート プレースホルダ 4"/>
          <p:cNvSpPr>
            <a:spLocks noGrp="1"/>
          </p:cNvSpPr>
          <p:nvPr>
            <p:ph type="body" sz="quarter" idx="3"/>
          </p:nvPr>
        </p:nvSpPr>
        <p:spPr>
          <a:xfrm>
            <a:off x="679464" y="4714653"/>
            <a:ext cx="5438748" cy="4466756"/>
          </a:xfrm>
          <a:prstGeom prst="rect">
            <a:avLst/>
          </a:prstGeom>
        </p:spPr>
        <p:txBody>
          <a:bodyPr vert="horz" lIns="91432" tIns="45716" rIns="91432" bIns="45716"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27766"/>
            <a:ext cx="2945862" cy="497332"/>
          </a:xfrm>
          <a:prstGeom prst="rect">
            <a:avLst/>
          </a:prstGeom>
        </p:spPr>
        <p:txBody>
          <a:bodyPr vert="horz" lIns="91432" tIns="45716" rIns="91432" bIns="45716"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0294" y="9427766"/>
            <a:ext cx="2945862" cy="497332"/>
          </a:xfrm>
          <a:prstGeom prst="rect">
            <a:avLst/>
          </a:prstGeom>
        </p:spPr>
        <p:txBody>
          <a:bodyPr vert="horz" lIns="91432" tIns="45716" rIns="91432" bIns="45716" rtlCol="0" anchor="b"/>
          <a:lstStyle>
            <a:lvl1pPr algn="r" fontAlgn="auto">
              <a:spcBef>
                <a:spcPts val="0"/>
              </a:spcBef>
              <a:spcAft>
                <a:spcPts val="0"/>
              </a:spcAft>
              <a:defRPr sz="1200">
                <a:latin typeface="+mn-lt"/>
                <a:ea typeface="+mn-ea"/>
              </a:defRPr>
            </a:lvl1pPr>
          </a:lstStyle>
          <a:p>
            <a:pPr>
              <a:defRPr/>
            </a:pPr>
            <a:fld id="{F5487424-4F12-43FD-9D67-797371138C79}" type="slidenum">
              <a:rPr lang="ja-JP" altLang="en-US"/>
              <a:pPr>
                <a:defRPr/>
              </a:pPr>
              <a:t>&lt;#&gt;</a:t>
            </a:fld>
            <a:endParaRPr lang="ja-JP" altLang="en-US" dirty="0"/>
          </a:p>
        </p:txBody>
      </p:sp>
    </p:spTree>
    <p:extLst>
      <p:ext uri="{BB962C8B-B14F-4D97-AF65-F5344CB8AC3E}">
        <p14:creationId xmlns:p14="http://schemas.microsoft.com/office/powerpoint/2010/main" xmlns="" val="3035784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タイトル スライド">
    <p:bg>
      <p:bgRef idx="1002">
        <a:schemeClr val="bg2"/>
      </p:bgRef>
    </p:bg>
    <p:spTree>
      <p:nvGrpSpPr>
        <p:cNvPr id="1" name=""/>
        <p:cNvGrpSpPr/>
        <p:nvPr/>
      </p:nvGrpSpPr>
      <p:grpSpPr>
        <a:xfrm>
          <a:off x="0" y="0"/>
          <a:ext cx="0" cy="0"/>
          <a:chOff x="0" y="0"/>
          <a:chExt cx="0" cy="0"/>
        </a:xfrm>
      </p:grpSpPr>
      <p:sp>
        <p:nvSpPr>
          <p:cNvPr id="5" name="正方形/長方形 4"/>
          <p:cNvSpPr/>
          <p:nvPr/>
        </p:nvSpPr>
        <p:spPr bwMode="ltGray">
          <a:xfrm>
            <a:off x="0" y="0"/>
            <a:ext cx="9144000" cy="5135563"/>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6" name="正方形/長方形 5"/>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2" name="タイトル 1"/>
          <p:cNvSpPr>
            <a:spLocks noGrp="1"/>
          </p:cNvSpPr>
          <p:nvPr>
            <p:ph type="ctrTitle"/>
          </p:nvPr>
        </p:nvSpPr>
        <p:spPr>
          <a:xfrm>
            <a:off x="685800" y="1571612"/>
            <a:ext cx="8077200" cy="787532"/>
          </a:xfrm>
        </p:spPr>
        <p:txBody>
          <a:bodyPr tIns="0" bIns="0" anchor="t"/>
          <a:lstStyle>
            <a:lvl1pPr algn="ctr">
              <a:defRPr sz="3600" b="1">
                <a:solidFill>
                  <a:schemeClr val="tx1"/>
                </a:solidFill>
              </a:defRPr>
            </a:lvl1pPr>
            <a:extLst/>
          </a:lstStyle>
          <a:p>
            <a:r>
              <a:rPr lang="ja-JP" altLang="en-US" smtClean="0"/>
              <a:t>マスタ タイトルの書式設定</a:t>
            </a:r>
            <a:endParaRPr lang="en-US" dirty="0"/>
          </a:p>
        </p:txBody>
      </p:sp>
      <p:sp>
        <p:nvSpPr>
          <p:cNvPr id="3" name="サブタイトル 2"/>
          <p:cNvSpPr>
            <a:spLocks noGrp="1"/>
          </p:cNvSpPr>
          <p:nvPr>
            <p:ph type="subTitle" idx="1"/>
          </p:nvPr>
        </p:nvSpPr>
        <p:spPr>
          <a:xfrm>
            <a:off x="685801" y="3143248"/>
            <a:ext cx="8077200" cy="1113862"/>
          </a:xfrm>
        </p:spPr>
        <p:txBody>
          <a:bodyPr lIns="118872" tIns="0" rIns="45720" bIns="0" anchor="b"/>
          <a:lstStyle>
            <a:lvl1pPr marL="0" indent="0" algn="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ja-JP" altLang="en-US" smtClean="0"/>
              <a:t>マスタ サブタイトルの書式設定</a:t>
            </a:r>
            <a:endParaRPr lang="en-US" dirty="0"/>
          </a:p>
        </p:txBody>
      </p:sp>
      <p:sp>
        <p:nvSpPr>
          <p:cNvPr id="15" name="コンテンツ プレースホルダ 14"/>
          <p:cNvSpPr>
            <a:spLocks noGrp="1"/>
          </p:cNvSpPr>
          <p:nvPr>
            <p:ph sz="quarter" idx="10"/>
          </p:nvPr>
        </p:nvSpPr>
        <p:spPr>
          <a:xfrm>
            <a:off x="571472" y="6429396"/>
            <a:ext cx="2428875" cy="285750"/>
          </a:xfrm>
        </p:spPr>
        <p:txBody>
          <a:bodyPr>
            <a:noAutofit/>
          </a:bodyPr>
          <a:lstStyle>
            <a:lvl1pPr>
              <a:defRPr sz="1200"/>
            </a:lvl1pPr>
            <a:lvl2pPr>
              <a:defRPr sz="1200"/>
            </a:lvl2pPr>
            <a:lvl3pPr>
              <a:defRPr sz="1200"/>
            </a:lvl3pPr>
            <a:lvl4pPr>
              <a:defRPr sz="1200"/>
            </a:lvl4pPr>
            <a:lvl5pPr>
              <a:defRPr sz="1200"/>
            </a:lvl5pPr>
          </a:lstStyle>
          <a:p>
            <a:pPr lvl="0"/>
            <a:r>
              <a:rPr lang="ja-JP" altLang="en-US" smtClean="0"/>
              <a:t>マスタ テキストの書式設定</a:t>
            </a: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7080"/>
            <a:ext cx="8229600" cy="416032"/>
          </a:xfrm>
        </p:spPr>
        <p:txBody>
          <a:bodyPr/>
          <a:lstStyle>
            <a:lvl1pPr>
              <a:defRPr sz="2800"/>
            </a:lvl1pPr>
            <a:extLst/>
          </a:lstStyle>
          <a:p>
            <a:r>
              <a:rPr lang="ja-JP" altLang="en-US" smtClean="0"/>
              <a:t>マスタ タイトルの書式設定</a:t>
            </a:r>
            <a:endParaRPr lang="en-US" dirty="0"/>
          </a:p>
        </p:txBody>
      </p:sp>
      <p:sp>
        <p:nvSpPr>
          <p:cNvPr id="3" name="コンテンツ プレースホルダ 2"/>
          <p:cNvSpPr>
            <a:spLocks noGrp="1"/>
          </p:cNvSpPr>
          <p:nvPr>
            <p:ph idx="1"/>
          </p:nvPr>
        </p:nvSpPr>
        <p:spPr/>
        <p:txBody>
          <a:bodyPr/>
          <a:lstStyle>
            <a:extLs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3"/>
          <p:cNvSpPr>
            <a:spLocks noGrp="1"/>
          </p:cNvSpPr>
          <p:nvPr>
            <p:ph type="dt" sz="half" idx="10"/>
          </p:nvPr>
        </p:nvSpPr>
        <p:spPr/>
        <p:txBody>
          <a:bodyPr/>
          <a:lstStyle>
            <a:lvl1pPr>
              <a:defRPr sz="1200">
                <a:solidFill>
                  <a:schemeClr val="tx1">
                    <a:tint val="95000"/>
                  </a:schemeClr>
                </a:solidFill>
              </a:defRPr>
            </a:lvl1pPr>
          </a:lstStyle>
          <a:p>
            <a:pPr>
              <a:defRPr/>
            </a:pPr>
            <a:fld id="{901BCA6F-7E12-4952-972F-7A006C7FFD5C}" type="datetime1">
              <a:rPr lang="ja-JP" altLang="en-US"/>
              <a:pPr>
                <a:defRPr/>
              </a:pPr>
              <a:t>2013/10/24</a:t>
            </a:fld>
            <a:endParaRPr lang="ja-JP" altLang="en-US" dirty="0"/>
          </a:p>
        </p:txBody>
      </p:sp>
      <p:sp>
        <p:nvSpPr>
          <p:cNvPr id="5" name="フッター プレースホルダ 4"/>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sz="1200">
                <a:solidFill>
                  <a:schemeClr val="tx1">
                    <a:tint val="95000"/>
                  </a:schemeClr>
                </a:solidFill>
              </a:defRPr>
            </a:lvl1pPr>
          </a:lstStyle>
          <a:p>
            <a:pPr>
              <a:defRPr/>
            </a:pPr>
            <a:fld id="{C90D651E-858F-4495-ADC9-7922E391B54B}" type="slidenum">
              <a:rPr lang="ja-JP" altLang="en-US"/>
              <a:pPr>
                <a:defRPr/>
              </a:pPr>
              <a:t>&lt;#&gt;</a:t>
            </a:fld>
            <a:endParaRPr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sz="1200">
                <a:solidFill>
                  <a:schemeClr val="tx1">
                    <a:tint val="95000"/>
                  </a:schemeClr>
                </a:solidFill>
              </a:defRPr>
            </a:lvl1pPr>
          </a:lstStyle>
          <a:p>
            <a:pPr>
              <a:defRPr/>
            </a:pPr>
            <a:fld id="{60AF01F5-8985-4CFB-AC5A-808BF2EF5893}" type="datetime1">
              <a:rPr lang="ja-JP" altLang="en-US"/>
              <a:pPr>
                <a:defRPr/>
              </a:pPr>
              <a:t>2013/10/24</a:t>
            </a:fld>
            <a:endParaRPr lang="ja-JP" altLang="en-US" dirty="0"/>
          </a:p>
        </p:txBody>
      </p:sp>
      <p:sp>
        <p:nvSpPr>
          <p:cNvPr id="3" name="フッター プレースホルダ 2"/>
          <p:cNvSpPr>
            <a:spLocks noGrp="1"/>
          </p:cNvSpPr>
          <p:nvPr>
            <p:ph type="ftr" sz="quarter" idx="11"/>
          </p:nvPr>
        </p:nvSpPr>
        <p:spPr/>
        <p:txBody>
          <a:bodyPr/>
          <a:lstStyle>
            <a:lvl1pPr algn="l">
              <a:defRPr sz="1200">
                <a:solidFill>
                  <a:schemeClr val="tx1">
                    <a:tint val="95000"/>
                  </a:schemeClr>
                </a:solidFill>
              </a:defRPr>
            </a:lvl1pPr>
          </a:lstStyle>
          <a:p>
            <a:pPr>
              <a:defRPr/>
            </a:pPr>
            <a:endParaRPr lang="ja-JP" altLang="en-US"/>
          </a:p>
        </p:txBody>
      </p:sp>
      <p:sp>
        <p:nvSpPr>
          <p:cNvPr id="4" name="スライド番号プレースホルダ 3"/>
          <p:cNvSpPr>
            <a:spLocks noGrp="1"/>
          </p:cNvSpPr>
          <p:nvPr>
            <p:ph type="sldNum" sz="quarter" idx="12"/>
          </p:nvPr>
        </p:nvSpPr>
        <p:spPr/>
        <p:txBody>
          <a:bodyPr/>
          <a:lstStyle>
            <a:lvl1pPr>
              <a:defRPr sz="1200">
                <a:solidFill>
                  <a:schemeClr val="tx1">
                    <a:tint val="95000"/>
                  </a:schemeClr>
                </a:solidFill>
              </a:defRPr>
            </a:lvl1pPr>
          </a:lstStyle>
          <a:p>
            <a:pPr>
              <a:defRPr/>
            </a:pPr>
            <a:fld id="{D1D034A5-BB9D-4B78-9271-9EB69F909255}" type="slidenum">
              <a:rPr lang="ja-JP" altLang="en-US"/>
              <a:pPr>
                <a:defRPr/>
              </a:pPr>
              <a:t>&lt;#&gt;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4" descr="C:\Documents and Settings\yasugi\My Documents\My Pictures\sharplogo.gif"/>
          <p:cNvPicPr>
            <a:picLocks noChangeAspect="1" noChangeArrowheads="1"/>
          </p:cNvPicPr>
          <p:nvPr userDrawn="1"/>
        </p:nvPicPr>
        <p:blipFill>
          <a:blip r:embed="rId5" cstate="print"/>
          <a:srcRect/>
          <a:stretch>
            <a:fillRect/>
          </a:stretch>
        </p:blipFill>
        <p:spPr bwMode="auto">
          <a:xfrm>
            <a:off x="107950" y="6488113"/>
            <a:ext cx="1543050" cy="369887"/>
          </a:xfrm>
          <a:prstGeom prst="rect">
            <a:avLst/>
          </a:prstGeom>
          <a:noFill/>
          <a:ln w="9525">
            <a:noFill/>
            <a:miter lim="800000"/>
            <a:headEnd/>
            <a:tailEnd/>
          </a:ln>
        </p:spPr>
      </p:pic>
      <p:sp>
        <p:nvSpPr>
          <p:cNvPr id="10" name="正方形/長方形 9"/>
          <p:cNvSpPr/>
          <p:nvPr/>
        </p:nvSpPr>
        <p:spPr bwMode="invGray">
          <a:xfrm>
            <a:off x="0" y="596900"/>
            <a:ext cx="9144000" cy="17463"/>
          </a:xfrm>
          <a:prstGeom prst="rect">
            <a:avLst/>
          </a:prstGeom>
          <a:solidFill>
            <a:srgbClr val="002060"/>
          </a:solidFill>
          <a:ln w="48000" cap="flat" cmpd="thickThin" algn="ctr">
            <a:noFill/>
            <a:prstDash val="solid"/>
          </a:ln>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7" name="正方形/長方形 6"/>
          <p:cNvSpPr/>
          <p:nvPr/>
        </p:nvSpPr>
        <p:spPr bwMode="ltGray">
          <a:xfrm>
            <a:off x="0" y="0"/>
            <a:ext cx="9144000" cy="571500"/>
          </a:xfrm>
          <a:prstGeom prst="rect">
            <a:avLst/>
          </a:prstGeom>
          <a:solidFill>
            <a:schemeClr val="accent3">
              <a:lumMod val="50000"/>
            </a:schemeClr>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kumimoji="0" lang="en-US" dirty="0"/>
          </a:p>
        </p:txBody>
      </p:sp>
      <p:sp>
        <p:nvSpPr>
          <p:cNvPr id="1028" name="タイトル プレースホルダ 1"/>
          <p:cNvSpPr>
            <a:spLocks noGrp="1"/>
          </p:cNvSpPr>
          <p:nvPr>
            <p:ph type="title"/>
          </p:nvPr>
        </p:nvSpPr>
        <p:spPr bwMode="auto">
          <a:xfrm>
            <a:off x="457200" y="84138"/>
            <a:ext cx="8229600" cy="419100"/>
          </a:xfrm>
          <a:prstGeom prst="rect">
            <a:avLst/>
          </a:prstGeom>
          <a:noFill/>
          <a:ln w="9525">
            <a:noFill/>
            <a:miter lim="800000"/>
            <a:headEnd/>
            <a:tailEnd/>
          </a:ln>
        </p:spPr>
        <p:txBody>
          <a:bodyPr vert="horz" wrap="square" lIns="91440" tIns="45720" rIns="45720" bIns="45720" numCol="1" anchor="ctr" anchorCtr="0" compatLnSpc="1">
            <a:prstTxWarp prst="textNoShape">
              <a:avLst/>
            </a:prstTxWarp>
          </a:bodyPr>
          <a:lstStyle/>
          <a:p>
            <a:pPr lvl="0"/>
            <a:r>
              <a:rPr lang="ja-JP" altLang="en-US" smtClean="0"/>
              <a:t>マスタタイトル </a:t>
            </a:r>
            <a:r>
              <a:rPr lang="en-US" altLang="ja-JP" smtClean="0"/>
              <a:t>(Master Title)</a:t>
            </a:r>
            <a:endParaRPr lang="ja-JP" altLang="en-US" smtClean="0"/>
          </a:p>
        </p:txBody>
      </p:sp>
      <p:sp>
        <p:nvSpPr>
          <p:cNvPr id="1029" name="テキスト プレースホルダ 2"/>
          <p:cNvSpPr>
            <a:spLocks noGrp="1"/>
          </p:cNvSpPr>
          <p:nvPr>
            <p:ph type="body" idx="1"/>
          </p:nvPr>
        </p:nvSpPr>
        <p:spPr bwMode="auto">
          <a:xfrm>
            <a:off x="457200" y="785813"/>
            <a:ext cx="8229600" cy="5614987"/>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1" sz="1000">
                <a:solidFill>
                  <a:schemeClr val="tx1"/>
                </a:solidFill>
                <a:latin typeface="+mn-lt"/>
                <a:ea typeface="+mn-ea"/>
              </a:defRPr>
            </a:lvl1pPr>
            <a:extLst/>
          </a:lstStyle>
          <a:p>
            <a:pPr>
              <a:defRPr/>
            </a:pPr>
            <a:fld id="{3516AB99-F586-4AA3-B7A5-43F854553020}" type="datetime1">
              <a:rPr lang="ja-JP" altLang="en-US"/>
              <a:pPr>
                <a:defRPr/>
              </a:pPr>
              <a:t>2013/10/24</a:t>
            </a:fld>
            <a:endParaRPr lang="ja-JP" altLang="en-US" dirty="0"/>
          </a:p>
        </p:txBody>
      </p:sp>
      <p:sp>
        <p:nvSpPr>
          <p:cNvPr id="5" name="フッター プレースホルダ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r" eaLnBrk="1" fontAlgn="auto" latinLnBrk="0" hangingPunct="1">
              <a:spcBef>
                <a:spcPts val="0"/>
              </a:spcBef>
              <a:spcAft>
                <a:spcPts val="0"/>
              </a:spcAft>
              <a:defRPr kumimoji="1" sz="1000">
                <a:solidFill>
                  <a:schemeClr val="tx1"/>
                </a:solidFill>
                <a:latin typeface="+mn-lt"/>
                <a:ea typeface="+mn-ea"/>
              </a:defRPr>
            </a:lvl1pPr>
            <a:extLst/>
          </a:lstStyle>
          <a:p>
            <a:pPr>
              <a:defRPr/>
            </a:pPr>
            <a:endParaRPr lang="ja-JP" altLang="en-US"/>
          </a:p>
        </p:txBody>
      </p:sp>
      <p:sp>
        <p:nvSpPr>
          <p:cNvPr id="6" name="スライド番号プレースホルダ 5"/>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1" sz="1400">
                <a:solidFill>
                  <a:schemeClr val="tx2">
                    <a:shade val="50000"/>
                  </a:schemeClr>
                </a:solidFill>
                <a:latin typeface="+mn-lt"/>
                <a:ea typeface="+mn-ea"/>
              </a:defRPr>
            </a:lvl1pPr>
            <a:extLst/>
          </a:lstStyle>
          <a:p>
            <a:pPr>
              <a:defRPr/>
            </a:pPr>
            <a:fld id="{94EA9006-7528-46C7-9D90-8D71DCC2BD72}" type="slidenum">
              <a:rPr lang="ja-JP" altLang="en-US"/>
              <a:pPr>
                <a:defRPr/>
              </a:pPr>
              <a:t>&lt;#&gt;</a:t>
            </a:fld>
            <a:endParaRPr lang="ja-JP" alt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hf hdr="0" ftr="0" dt="0"/>
  <p:txStyles>
    <p:titleStyle>
      <a:lvl1pPr algn="l" rtl="0" eaLnBrk="0" fontAlgn="base" hangingPunct="0">
        <a:spcBef>
          <a:spcPct val="0"/>
        </a:spcBef>
        <a:spcAft>
          <a:spcPct val="0"/>
        </a:spcAft>
        <a:defRPr kumimoji="1" sz="2800" b="1" kern="1200">
          <a:solidFill>
            <a:schemeClr val="bg1"/>
          </a:solidFill>
          <a:latin typeface="+mj-lt"/>
          <a:ea typeface="+mj-ea"/>
          <a:cs typeface="+mj-cs"/>
        </a:defRPr>
      </a:lvl1pPr>
      <a:lvl2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2pPr>
      <a:lvl3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3pPr>
      <a:lvl4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4pPr>
      <a:lvl5pPr algn="l" rtl="0" eaLnBrk="0" fontAlgn="base" hangingPunct="0">
        <a:spcBef>
          <a:spcPct val="0"/>
        </a:spcBef>
        <a:spcAft>
          <a:spcPct val="0"/>
        </a:spcAft>
        <a:defRPr kumimoji="1" sz="2800" b="1">
          <a:solidFill>
            <a:schemeClr val="bg1"/>
          </a:solidFill>
          <a:latin typeface="Tahoma" pitchFamily="34" charset="0"/>
          <a:ea typeface="ＭＳ Ｐゴシック" charset="-128"/>
        </a:defRPr>
      </a:lvl5pPr>
      <a:lvl6pPr marL="4572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6pPr>
      <a:lvl7pPr marL="9144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7pPr>
      <a:lvl8pPr marL="13716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8pPr>
      <a:lvl9pPr marL="1828800" algn="l" rtl="0" eaLnBrk="1" fontAlgn="base" hangingPunct="1">
        <a:spcBef>
          <a:spcPct val="0"/>
        </a:spcBef>
        <a:spcAft>
          <a:spcPct val="0"/>
        </a:spcAft>
        <a:defRPr kumimoji="1" sz="2800" b="1">
          <a:solidFill>
            <a:schemeClr val="bg1"/>
          </a:solidFill>
          <a:latin typeface="Verdana" pitchFamily="34" charset="0"/>
          <a:ea typeface="HGｺﾞｼｯｸM" pitchFamily="49" charset="-128"/>
        </a:defRPr>
      </a:lvl9pPr>
      <a:extLst/>
    </p:titleStyle>
    <p:bodyStyle>
      <a:lvl1pPr marL="360363" indent="-241300" algn="l" rtl="0" eaLnBrk="0" fontAlgn="base" hangingPunct="0">
        <a:spcBef>
          <a:spcPct val="0"/>
        </a:spcBef>
        <a:spcAft>
          <a:spcPct val="0"/>
        </a:spcAft>
        <a:buClr>
          <a:srgbClr val="0E2C3E"/>
        </a:buClr>
        <a:buSzPct val="80000"/>
        <a:buFont typeface="Wingdings 2" pitchFamily="18" charset="2"/>
        <a:buChar char=""/>
        <a:defRPr kumimoji="1" sz="2400" kern="1200">
          <a:solidFill>
            <a:schemeClr val="tx1"/>
          </a:solidFill>
          <a:latin typeface="+mn-lt"/>
          <a:ea typeface="+mn-ea"/>
          <a:cs typeface="+mn-cs"/>
        </a:defRPr>
      </a:lvl1pPr>
      <a:lvl2pPr marL="622300" indent="-261938" algn="l" rtl="0" eaLnBrk="0" fontAlgn="base" hangingPunct="0">
        <a:spcBef>
          <a:spcPct val="20000"/>
        </a:spcBef>
        <a:spcAft>
          <a:spcPct val="0"/>
        </a:spcAft>
        <a:buClr>
          <a:srgbClr val="14425D"/>
        </a:buClr>
        <a:buSzPct val="90000"/>
        <a:buFont typeface="Wingdings" pitchFamily="2" charset="2"/>
        <a:buChar char=""/>
        <a:defRPr kumimoji="1" sz="2000" kern="1200">
          <a:solidFill>
            <a:schemeClr val="tx1"/>
          </a:solidFill>
          <a:latin typeface="+mn-lt"/>
          <a:ea typeface="+mn-ea"/>
          <a:cs typeface="+mn-cs"/>
        </a:defRPr>
      </a:lvl2pPr>
      <a:lvl3pPr marL="808038" indent="-185738"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3pPr>
      <a:lvl4pPr marL="982663" indent="-174625" algn="l" rtl="0" eaLnBrk="0" fontAlgn="base" hangingPunct="0">
        <a:spcBef>
          <a:spcPct val="20000"/>
        </a:spcBef>
        <a:spcAft>
          <a:spcPct val="0"/>
        </a:spcAft>
        <a:buClr>
          <a:srgbClr val="4EA5D8"/>
        </a:buClr>
        <a:buFont typeface="Arial" pitchFamily="34" charset="0"/>
        <a:buChar char="▪"/>
        <a:defRPr kumimoji="1" kern="1200">
          <a:solidFill>
            <a:schemeClr val="tx1"/>
          </a:solidFill>
          <a:latin typeface="+mn-lt"/>
          <a:ea typeface="+mn-ea"/>
          <a:cs typeface="+mn-cs"/>
        </a:defRPr>
      </a:lvl4pPr>
      <a:lvl5pPr marL="1166813" indent="-184150" algn="l" rtl="0" eaLnBrk="0" fontAlgn="base" hangingPunct="0">
        <a:spcBef>
          <a:spcPct val="20000"/>
        </a:spcBef>
        <a:spcAft>
          <a:spcPct val="0"/>
        </a:spcAft>
        <a:buClr>
          <a:srgbClr val="4EA5D8"/>
        </a:buClr>
        <a:buFont typeface="Wingdings 3" pitchFamily="18" charset="2"/>
        <a:buChar char=""/>
        <a:defRPr kumimoji="1" lang="en-US"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1"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1"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1"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1" sz="18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3"/>
          <p:cNvSpPr>
            <a:spLocks noGrp="1"/>
          </p:cNvSpPr>
          <p:nvPr>
            <p:ph type="ctrTitle"/>
          </p:nvPr>
        </p:nvSpPr>
        <p:spPr>
          <a:xfrm>
            <a:off x="685800" y="836712"/>
            <a:ext cx="8077200" cy="2267582"/>
          </a:xfrm>
        </p:spPr>
        <p:txBody>
          <a:bodyPr/>
          <a:lstStyle/>
          <a:p>
            <a:pPr eaLnBrk="1" hangingPunct="1">
              <a:lnSpc>
                <a:spcPts val="5200"/>
              </a:lnSpc>
              <a:spcBef>
                <a:spcPts val="1200"/>
              </a:spcBef>
            </a:pPr>
            <a:r>
              <a:rPr lang="en-CA" altLang="ja-JP" sz="3200" b="0" dirty="0" smtClean="0"/>
              <a:t>MV-HEVC/SHVC HLS:</a:t>
            </a:r>
            <a:br>
              <a:rPr lang="en-CA" altLang="ja-JP" sz="3200" b="0" dirty="0" smtClean="0"/>
            </a:br>
            <a:r>
              <a:rPr lang="en-CA" altLang="ja-JP" sz="3200" dirty="0" smtClean="0"/>
              <a:t>Skipped slice and use case </a:t>
            </a:r>
            <a:r>
              <a:rPr lang="en-US" altLang="ja-JP" sz="3200" dirty="0" smtClean="0"/>
              <a:t/>
            </a:r>
            <a:br>
              <a:rPr lang="en-US" altLang="ja-JP" sz="3200" dirty="0" smtClean="0"/>
            </a:br>
            <a:r>
              <a:rPr lang="en-US" altLang="ja-JP" sz="3200" b="0" dirty="0" smtClean="0"/>
              <a:t>(JCTVC-O0055, JCT3V-F0032)</a:t>
            </a:r>
            <a:endParaRPr lang="ja-JP" altLang="en-US" sz="3200" b="0" dirty="0" smtClean="0"/>
          </a:p>
        </p:txBody>
      </p:sp>
      <p:sp>
        <p:nvSpPr>
          <p:cNvPr id="5123" name="コンテンツ プレースホルダ 5"/>
          <p:cNvSpPr>
            <a:spLocks noGrp="1"/>
          </p:cNvSpPr>
          <p:nvPr>
            <p:ph sz="quarter" idx="10"/>
          </p:nvPr>
        </p:nvSpPr>
        <p:spPr>
          <a:xfrm>
            <a:off x="571500" y="6381328"/>
            <a:ext cx="4360540" cy="428625"/>
          </a:xfrm>
        </p:spPr>
        <p:txBody>
          <a:bodyPr/>
          <a:lstStyle/>
          <a:p>
            <a:pPr eaLnBrk="1" hangingPunct="1">
              <a:buNone/>
            </a:pPr>
            <a:r>
              <a:rPr lang="en-US" altLang="ja-JP" dirty="0" smtClean="0"/>
              <a:t>JCT-VC 15</a:t>
            </a:r>
            <a:r>
              <a:rPr lang="en-US" altLang="ja-JP" baseline="30000" dirty="0" smtClean="0"/>
              <a:t>th</a:t>
            </a:r>
            <a:r>
              <a:rPr lang="en-US" altLang="ja-JP" dirty="0" smtClean="0"/>
              <a:t>  Meeting in Geneva, CH, 23 Oct. - 2</a:t>
            </a:r>
            <a:r>
              <a:rPr lang="en-CA" altLang="ja-JP" dirty="0" smtClean="0"/>
              <a:t> Nov. 2013</a:t>
            </a:r>
          </a:p>
          <a:p>
            <a:pPr eaLnBrk="1" hangingPunct="1">
              <a:buNone/>
            </a:pPr>
            <a:r>
              <a:rPr lang="en-CA" altLang="ja-JP" dirty="0" smtClean="0"/>
              <a:t>JCT-3V 6</a:t>
            </a:r>
            <a:r>
              <a:rPr lang="en-CA" altLang="ja-JP" baseline="30000" dirty="0" smtClean="0"/>
              <a:t>th</a:t>
            </a:r>
            <a:r>
              <a:rPr lang="en-CA" altLang="ja-JP" dirty="0" smtClean="0"/>
              <a:t> Meeting </a:t>
            </a:r>
            <a:r>
              <a:rPr lang="en-US" altLang="ja-JP" dirty="0"/>
              <a:t>in Geneva, CH, 23 Oct. - 2</a:t>
            </a:r>
            <a:r>
              <a:rPr lang="en-CA" altLang="ja-JP" dirty="0"/>
              <a:t> Nov. 2013</a:t>
            </a:r>
            <a:endParaRPr lang="ja-JP" altLang="en-US" dirty="0" smtClean="0"/>
          </a:p>
        </p:txBody>
      </p:sp>
      <p:sp>
        <p:nvSpPr>
          <p:cNvPr id="5124" name="サブタイトル 6"/>
          <p:cNvSpPr>
            <a:spLocks noGrp="1"/>
          </p:cNvSpPr>
          <p:nvPr>
            <p:ph type="subTitle" idx="1"/>
          </p:nvPr>
        </p:nvSpPr>
        <p:spPr>
          <a:xfrm>
            <a:off x="1258888" y="3646339"/>
            <a:ext cx="7561262" cy="1366837"/>
          </a:xfrm>
        </p:spPr>
        <p:txBody>
          <a:bodyPr/>
          <a:lstStyle/>
          <a:p>
            <a:pPr eaLnBrk="1" hangingPunct="1"/>
            <a:endParaRPr lang="en-US" altLang="ja-JP" dirty="0" smtClean="0"/>
          </a:p>
          <a:p>
            <a:pPr eaLnBrk="1" hangingPunct="1"/>
            <a:r>
              <a:rPr lang="en-US" altLang="ja-JP" dirty="0" smtClean="0"/>
              <a:t>Tomoyuki Yamamoto, Tomohiro </a:t>
            </a:r>
            <a:r>
              <a:rPr lang="en-US" altLang="ja-JP" dirty="0" err="1" smtClean="0"/>
              <a:t>Ikai</a:t>
            </a:r>
            <a:r>
              <a:rPr lang="en-US" altLang="ja-JP" dirty="0" smtClean="0"/>
              <a:t>, Takeshi Tsukuba</a:t>
            </a:r>
          </a:p>
          <a:p>
            <a:pPr eaLnBrk="1" hangingPunct="1"/>
            <a:r>
              <a:rPr lang="en-US" altLang="ja-JP" dirty="0" smtClean="0"/>
              <a:t>SHARP Corporation</a:t>
            </a:r>
          </a:p>
          <a:p>
            <a:pPr eaLnBrk="1" hangingPunct="1"/>
            <a:endParaRPr lang="en-US" altLang="ja-JP"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This contribution includes</a:t>
            </a:r>
          </a:p>
          <a:p>
            <a:pPr lvl="1"/>
            <a:r>
              <a:rPr lang="en-US" altLang="ja-JP" dirty="0" smtClean="0"/>
              <a:t>Introduction of ROI-capable scalable video application</a:t>
            </a:r>
          </a:p>
          <a:p>
            <a:pPr lvl="1"/>
            <a:r>
              <a:rPr lang="en-US" altLang="ja-JP" dirty="0" smtClean="0"/>
              <a:t>Proposals relating skipped slices to support the application</a:t>
            </a:r>
          </a:p>
          <a:p>
            <a:pPr lvl="2"/>
            <a:r>
              <a:rPr lang="en-US" altLang="ja-JP" dirty="0" smtClean="0"/>
              <a:t>Indication syntax whether all tiles included in CVS are motion constrained.</a:t>
            </a:r>
            <a:endParaRPr lang="ja-JP" altLang="ja-JP" dirty="0" smtClean="0"/>
          </a:p>
          <a:p>
            <a:pPr lvl="2"/>
            <a:r>
              <a:rPr lang="en-US" altLang="ja-JP" dirty="0" smtClean="0"/>
              <a:t>Slice-level non-significant slice indication flag</a:t>
            </a:r>
            <a:endParaRPr lang="ja-JP" altLang="ja-JP" dirty="0" smtClean="0"/>
          </a:p>
          <a:p>
            <a:pPr lvl="2"/>
            <a:r>
              <a:rPr lang="en-US" altLang="ja-JP" dirty="0" smtClean="0"/>
              <a:t>Slice-level syntax for the number of skipped CTUs in skipped slice based on max number of CTUs included in the tile</a:t>
            </a:r>
            <a:endParaRPr lang="ja-JP" altLang="ja-JP" dirty="0" smtClean="0"/>
          </a:p>
          <a:p>
            <a:pPr lvl="2"/>
            <a:r>
              <a:rPr lang="en-US" altLang="ja-JP" dirty="0" smtClean="0"/>
              <a:t>Bitstream constraint on conformance cropping window to include only non-skipped tiles.</a:t>
            </a:r>
          </a:p>
          <a:p>
            <a:pPr lvl="1"/>
            <a:endParaRPr lang="en-US" altLang="ja-JP" dirty="0" smtClean="0"/>
          </a:p>
          <a:p>
            <a:r>
              <a:rPr lang="en-US" altLang="ja-JP" dirty="0" smtClean="0"/>
              <a:t>It is recommended to adopt proposed modifications to support ROI-capable scalable video application.</a:t>
            </a:r>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10</a:t>
            </a:fld>
            <a:endParaRPr lang="ja-JP"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This contribution includes</a:t>
            </a:r>
            <a:endParaRPr kumimoji="1" lang="en-US" altLang="ja-JP" dirty="0" smtClean="0"/>
          </a:p>
          <a:p>
            <a:pPr lvl="1"/>
            <a:r>
              <a:rPr lang="en-US" altLang="ja-JP" dirty="0" smtClean="0"/>
              <a:t>Introduction of ROI-capable scalable video application</a:t>
            </a:r>
          </a:p>
          <a:p>
            <a:pPr lvl="1"/>
            <a:r>
              <a:rPr lang="en-US" altLang="ja-JP" dirty="0" smtClean="0"/>
              <a:t>Proposals relating skipped slices to support the application</a:t>
            </a:r>
          </a:p>
          <a:p>
            <a:pPr lvl="1"/>
            <a:endParaRPr kumimoji="1" lang="en-US" altLang="ja-JP" dirty="0" smtClean="0"/>
          </a:p>
          <a:p>
            <a:r>
              <a:rPr lang="en-US" altLang="ja-JP" dirty="0" smtClean="0"/>
              <a:t>Proposed changes:</a:t>
            </a:r>
          </a:p>
          <a:p>
            <a:pPr lvl="1"/>
            <a:r>
              <a:rPr lang="en-US" altLang="ja-JP" dirty="0" smtClean="0"/>
              <a:t>Indication syntax whether all tiles included in CVS are motion constrained.</a:t>
            </a:r>
            <a:endParaRPr lang="ja-JP" altLang="ja-JP" dirty="0" smtClean="0"/>
          </a:p>
          <a:p>
            <a:pPr lvl="1"/>
            <a:r>
              <a:rPr lang="en-US" altLang="ja-JP" dirty="0" smtClean="0"/>
              <a:t>Slice-level non-significant slice indication flag</a:t>
            </a:r>
            <a:endParaRPr lang="ja-JP" altLang="ja-JP" dirty="0" smtClean="0"/>
          </a:p>
          <a:p>
            <a:pPr lvl="1"/>
            <a:r>
              <a:rPr lang="en-US" altLang="ja-JP" dirty="0" smtClean="0"/>
              <a:t>Slice-level syntax for the number of skipped CTUs in skipped slice based on max number of CTUs included in the tile</a:t>
            </a:r>
            <a:endParaRPr lang="ja-JP" altLang="ja-JP" dirty="0" smtClean="0"/>
          </a:p>
          <a:p>
            <a:pPr lvl="1"/>
            <a:r>
              <a:rPr lang="en-US" altLang="ja-JP" dirty="0" smtClean="0"/>
              <a:t>Bitstream constraint on conformance cropping window to include only non-skipped tiles.</a:t>
            </a:r>
            <a:endParaRPr lang="ja-JP" altLang="ja-JP" dirty="0" smtClean="0"/>
          </a:p>
          <a:p>
            <a:pPr lvl="1"/>
            <a:endParaRPr lang="en-US"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2</a:t>
            </a:fld>
            <a:endParaRPr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ROI application using SHVC</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3</a:t>
            </a:fld>
            <a:endParaRPr lang="ja-JP" altLang="en-US" dirty="0"/>
          </a:p>
        </p:txBody>
      </p:sp>
      <p:sp>
        <p:nvSpPr>
          <p:cNvPr id="216" name="正方形/長方形 215"/>
          <p:cNvSpPr/>
          <p:nvPr/>
        </p:nvSpPr>
        <p:spPr>
          <a:xfrm>
            <a:off x="2762175" y="2159235"/>
            <a:ext cx="1116124" cy="864096"/>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215" name="正方形/長方形 214"/>
          <p:cNvSpPr/>
          <p:nvPr/>
        </p:nvSpPr>
        <p:spPr>
          <a:xfrm>
            <a:off x="431540" y="1376772"/>
            <a:ext cx="2196244" cy="1656184"/>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00</a:t>
            </a:r>
            <a:endParaRPr kumimoji="1" lang="ja-JP" altLang="en-US" sz="1400" dirty="0"/>
          </a:p>
        </p:txBody>
      </p:sp>
      <p:sp>
        <p:nvSpPr>
          <p:cNvPr id="77" name="正方形/長方形 76"/>
          <p:cNvSpPr/>
          <p:nvPr/>
        </p:nvSpPr>
        <p:spPr>
          <a:xfrm>
            <a:off x="5832140" y="818884"/>
            <a:ext cx="2088232" cy="1566000"/>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nvGrpSpPr>
          <p:cNvPr id="5" name="グループ化 73"/>
          <p:cNvGrpSpPr/>
          <p:nvPr/>
        </p:nvGrpSpPr>
        <p:grpSpPr>
          <a:xfrm rot="16200000">
            <a:off x="7771543" y="2596096"/>
            <a:ext cx="1008112" cy="1233761"/>
            <a:chOff x="7524328" y="2771303"/>
            <a:chExt cx="1008112" cy="1233761"/>
          </a:xfrm>
        </p:grpSpPr>
        <p:sp>
          <p:nvSpPr>
            <p:cNvPr id="72" name="角丸四角形 71"/>
            <p:cNvSpPr/>
            <p:nvPr/>
          </p:nvSpPr>
          <p:spPr>
            <a:xfrm>
              <a:off x="7524328" y="2771303"/>
              <a:ext cx="1008112" cy="1233761"/>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73" name="角丸四角形 72"/>
            <p:cNvSpPr/>
            <p:nvPr/>
          </p:nvSpPr>
          <p:spPr>
            <a:xfrm>
              <a:off x="7776356" y="3861048"/>
              <a:ext cx="504056"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sp>
        <p:nvSpPr>
          <p:cNvPr id="66" name="角丸四角形 65"/>
          <p:cNvSpPr/>
          <p:nvPr/>
        </p:nvSpPr>
        <p:spPr>
          <a:xfrm>
            <a:off x="6336196" y="2735299"/>
            <a:ext cx="1008112" cy="1233761"/>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pic>
        <p:nvPicPr>
          <p:cNvPr id="1027"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2795803" y="2204864"/>
            <a:ext cx="1056117" cy="792088"/>
          </a:xfrm>
          <a:prstGeom prst="rect">
            <a:avLst/>
          </a:prstGeom>
          <a:noFill/>
        </p:spPr>
      </p:pic>
      <p:pic>
        <p:nvPicPr>
          <p:cNvPr id="52"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467544" y="1412776"/>
            <a:ext cx="2124236" cy="1593177"/>
          </a:xfrm>
          <a:prstGeom prst="rect">
            <a:avLst/>
          </a:prstGeom>
          <a:noFill/>
        </p:spPr>
      </p:pic>
      <p:pic>
        <p:nvPicPr>
          <p:cNvPr id="54" name="Picture 3" descr="C:\home\s127342\projects\SHVC\shvc011_SHVCアイデア検討\寄書案\images\Houston_football_500x375.jpg"/>
          <p:cNvPicPr>
            <a:picLocks noChangeAspect="1" noChangeArrowheads="1"/>
          </p:cNvPicPr>
          <p:nvPr/>
        </p:nvPicPr>
        <p:blipFill>
          <a:blip r:embed="rId3" cstate="print"/>
          <a:srcRect/>
          <a:stretch>
            <a:fillRect/>
          </a:stretch>
        </p:blipFill>
        <p:spPr bwMode="auto">
          <a:xfrm>
            <a:off x="5901652" y="878686"/>
            <a:ext cx="1924466" cy="1443350"/>
          </a:xfrm>
          <a:prstGeom prst="rect">
            <a:avLst/>
          </a:prstGeom>
          <a:noFill/>
          <a:ln w="9525">
            <a:solidFill>
              <a:schemeClr val="tx1"/>
            </a:solidFill>
          </a:ln>
        </p:spPr>
      </p:pic>
      <p:grpSp>
        <p:nvGrpSpPr>
          <p:cNvPr id="6" name="グループ化 210"/>
          <p:cNvGrpSpPr/>
          <p:nvPr/>
        </p:nvGrpSpPr>
        <p:grpSpPr>
          <a:xfrm>
            <a:off x="6336196" y="5023978"/>
            <a:ext cx="1656184" cy="1573374"/>
            <a:chOff x="6336196" y="4784551"/>
            <a:chExt cx="1908212" cy="1812801"/>
          </a:xfrm>
        </p:grpSpPr>
        <p:grpSp>
          <p:nvGrpSpPr>
            <p:cNvPr id="7" name="グループ化 64"/>
            <p:cNvGrpSpPr/>
            <p:nvPr/>
          </p:nvGrpSpPr>
          <p:grpSpPr>
            <a:xfrm>
              <a:off x="6336196" y="4784551"/>
              <a:ext cx="1908212" cy="1812801"/>
              <a:chOff x="3671900" y="4509120"/>
              <a:chExt cx="1440160" cy="1368152"/>
            </a:xfrm>
          </p:grpSpPr>
          <p:sp>
            <p:nvSpPr>
              <p:cNvPr id="59" name="正方形/長方形 58"/>
              <p:cNvSpPr/>
              <p:nvPr/>
            </p:nvSpPr>
            <p:spPr>
              <a:xfrm>
                <a:off x="3671900" y="4509120"/>
                <a:ext cx="1440160" cy="1080000"/>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3" name="正方形/長方形 62"/>
              <p:cNvSpPr/>
              <p:nvPr/>
            </p:nvSpPr>
            <p:spPr>
              <a:xfrm>
                <a:off x="4067944" y="5723541"/>
                <a:ext cx="648072" cy="45719"/>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1" name="平行四辺形 60"/>
              <p:cNvSpPr/>
              <p:nvPr/>
            </p:nvSpPr>
            <p:spPr>
              <a:xfrm>
                <a:off x="3851920" y="5661248"/>
                <a:ext cx="360040" cy="216024"/>
              </a:xfrm>
              <a:prstGeom prst="parallelogram">
                <a:avLst>
                  <a:gd name="adj" fmla="val 131935"/>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2" name="平行四辺形 61"/>
              <p:cNvSpPr/>
              <p:nvPr/>
            </p:nvSpPr>
            <p:spPr>
              <a:xfrm flipH="1">
                <a:off x="4572000" y="5661248"/>
                <a:ext cx="360040" cy="216024"/>
              </a:xfrm>
              <a:prstGeom prst="parallelogram">
                <a:avLst>
                  <a:gd name="adj" fmla="val 131935"/>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4" name="正方形/長方形 63"/>
              <p:cNvSpPr/>
              <p:nvPr/>
            </p:nvSpPr>
            <p:spPr>
              <a:xfrm>
                <a:off x="4319972" y="5589240"/>
                <a:ext cx="108012" cy="144016"/>
              </a:xfrm>
              <a:prstGeom prst="rect">
                <a:avLst/>
              </a:prstGeom>
              <a:solidFill>
                <a:schemeClr val="tx1">
                  <a:lumMod val="50000"/>
                  <a:lumOff val="5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pic>
          <p:nvPicPr>
            <p:cNvPr id="55" name="Picture 3" descr="C:\home\s127342\projects\SHVC\shvc011_SHVCアイデア検討\寄書案\images\Houston_football_500x375.jpg"/>
            <p:cNvPicPr>
              <a:picLocks noChangeAspect="1" noChangeArrowheads="1"/>
            </p:cNvPicPr>
            <p:nvPr/>
          </p:nvPicPr>
          <p:blipFill>
            <a:blip r:embed="rId2" cstate="print"/>
            <a:srcRect/>
            <a:stretch>
              <a:fillRect/>
            </a:stretch>
          </p:blipFill>
          <p:spPr bwMode="auto">
            <a:xfrm>
              <a:off x="6424958" y="4856559"/>
              <a:ext cx="1728192" cy="1296144"/>
            </a:xfrm>
            <a:prstGeom prst="rect">
              <a:avLst/>
            </a:prstGeom>
            <a:noFill/>
            <a:ln>
              <a:solidFill>
                <a:schemeClr val="tx1"/>
              </a:solidFill>
            </a:ln>
          </p:spPr>
        </p:pic>
        <p:pic>
          <p:nvPicPr>
            <p:cNvPr id="1026" name="Picture 2" descr="C:\home\s127342\projects\SHVC\shvc011_SHVCアイデア検討\寄書案\images\football_part_s.jpg"/>
            <p:cNvPicPr>
              <a:picLocks noChangeAspect="1" noChangeArrowheads="1"/>
            </p:cNvPicPr>
            <p:nvPr/>
          </p:nvPicPr>
          <p:blipFill>
            <a:blip r:embed="rId4" cstate="print"/>
            <a:srcRect/>
            <a:stretch>
              <a:fillRect/>
            </a:stretch>
          </p:blipFill>
          <p:spPr bwMode="auto">
            <a:xfrm>
              <a:off x="7485828" y="4884186"/>
              <a:ext cx="648072" cy="613250"/>
            </a:xfrm>
            <a:prstGeom prst="rect">
              <a:avLst/>
            </a:prstGeom>
            <a:noFill/>
            <a:ln w="19050">
              <a:solidFill>
                <a:schemeClr val="tx1"/>
              </a:solidFill>
            </a:ln>
          </p:spPr>
        </p:pic>
        <p:sp>
          <p:nvSpPr>
            <p:cNvPr id="57" name="正方形/長方形 56"/>
            <p:cNvSpPr/>
            <p:nvPr/>
          </p:nvSpPr>
          <p:spPr>
            <a:xfrm>
              <a:off x="7037026" y="5522633"/>
              <a:ext cx="360040" cy="360040"/>
            </a:xfrm>
            <a:prstGeom prst="rect">
              <a:avLst/>
            </a:prstGeom>
            <a:noFill/>
            <a:ln w="19050">
              <a:prstDash val="dash"/>
            </a:ln>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pic>
        <p:nvPicPr>
          <p:cNvPr id="58" name="Picture 2" descr="C:\home\s127342\projects\SHVC\shvc011_SHVCアイデア検討\寄書案\images\football_part_s.jpg"/>
          <p:cNvPicPr>
            <a:picLocks noChangeAspect="1" noChangeArrowheads="1"/>
          </p:cNvPicPr>
          <p:nvPr/>
        </p:nvPicPr>
        <p:blipFill>
          <a:blip r:embed="rId4" cstate="print"/>
          <a:srcRect/>
          <a:stretch>
            <a:fillRect/>
          </a:stretch>
        </p:blipFill>
        <p:spPr bwMode="auto">
          <a:xfrm>
            <a:off x="6470337" y="2852936"/>
            <a:ext cx="739830" cy="900100"/>
          </a:xfrm>
          <a:prstGeom prst="rect">
            <a:avLst/>
          </a:prstGeom>
          <a:noFill/>
          <a:ln w="19050">
            <a:solidFill>
              <a:schemeClr val="tx1"/>
            </a:solidFill>
          </a:ln>
        </p:spPr>
      </p:pic>
      <p:pic>
        <p:nvPicPr>
          <p:cNvPr id="1028" name="Picture 4" descr="C:\home\s127342\projects\SHVC\shvc011_SHVCアイデア検討\寄書案\images\football_part3.jpg"/>
          <p:cNvPicPr>
            <a:picLocks noChangeAspect="1" noChangeArrowheads="1"/>
          </p:cNvPicPr>
          <p:nvPr/>
        </p:nvPicPr>
        <p:blipFill>
          <a:blip r:embed="rId5" cstate="print"/>
          <a:srcRect/>
          <a:stretch>
            <a:fillRect/>
          </a:stretch>
        </p:blipFill>
        <p:spPr bwMode="auto">
          <a:xfrm>
            <a:off x="7730727" y="2816933"/>
            <a:ext cx="734931" cy="828000"/>
          </a:xfrm>
          <a:prstGeom prst="rect">
            <a:avLst/>
          </a:prstGeom>
          <a:noFill/>
          <a:ln w="9525">
            <a:solidFill>
              <a:schemeClr val="tx1"/>
            </a:solidFill>
          </a:ln>
        </p:spPr>
      </p:pic>
      <p:sp>
        <p:nvSpPr>
          <p:cNvPr id="67" name="角丸四角形 66"/>
          <p:cNvSpPr/>
          <p:nvPr/>
        </p:nvSpPr>
        <p:spPr>
          <a:xfrm>
            <a:off x="6588224" y="3825044"/>
            <a:ext cx="504056"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8" name="角丸四角形 67"/>
          <p:cNvSpPr/>
          <p:nvPr/>
        </p:nvSpPr>
        <p:spPr>
          <a:xfrm>
            <a:off x="5400092" y="2744925"/>
            <a:ext cx="720080" cy="900100"/>
          </a:xfrm>
          <a:prstGeom prst="roundRect">
            <a:avLst>
              <a:gd name="adj" fmla="val 11893"/>
            </a:avLst>
          </a:prstGeom>
          <a:solidFill>
            <a:schemeClr val="accent4">
              <a:lumMod val="75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69" name="角丸四角形 68"/>
          <p:cNvSpPr/>
          <p:nvPr/>
        </p:nvSpPr>
        <p:spPr>
          <a:xfrm>
            <a:off x="5544108" y="3501008"/>
            <a:ext cx="144000"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70" name="角丸四角形 69"/>
          <p:cNvSpPr/>
          <p:nvPr/>
        </p:nvSpPr>
        <p:spPr>
          <a:xfrm>
            <a:off x="5832156" y="3501008"/>
            <a:ext cx="144000" cy="72008"/>
          </a:xfrm>
          <a:prstGeom prst="round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pic>
        <p:nvPicPr>
          <p:cNvPr id="1029" name="Picture 5" descr="C:\home\s127342\projects\SHVC\shvc011_SHVCアイデア検討\寄書案\images\football_part2.jpg"/>
          <p:cNvPicPr>
            <a:picLocks noChangeAspect="1" noChangeArrowheads="1"/>
          </p:cNvPicPr>
          <p:nvPr/>
        </p:nvPicPr>
        <p:blipFill>
          <a:blip r:embed="rId6" cstate="print"/>
          <a:srcRect/>
          <a:stretch>
            <a:fillRect/>
          </a:stretch>
        </p:blipFill>
        <p:spPr bwMode="auto">
          <a:xfrm>
            <a:off x="5481725" y="2807307"/>
            <a:ext cx="559810" cy="647951"/>
          </a:xfrm>
          <a:prstGeom prst="rect">
            <a:avLst/>
          </a:prstGeom>
          <a:noFill/>
          <a:ln w="9525">
            <a:solidFill>
              <a:schemeClr val="tx1"/>
            </a:solidFill>
          </a:ln>
        </p:spPr>
      </p:pic>
      <p:sp>
        <p:nvSpPr>
          <p:cNvPr id="75" name="正方形/長方形 74"/>
          <p:cNvSpPr/>
          <p:nvPr/>
        </p:nvSpPr>
        <p:spPr>
          <a:xfrm>
            <a:off x="8378798" y="2816933"/>
            <a:ext cx="288033" cy="828000"/>
          </a:xfrm>
          <a:prstGeom prst="rect">
            <a:avLst/>
          </a:prstGeom>
          <a:solidFill>
            <a:schemeClr val="accent4">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800" dirty="0" smtClean="0"/>
              <a:t>S. Ha</a:t>
            </a:r>
            <a:br>
              <a:rPr lang="en-US" altLang="ja-JP" sz="800" dirty="0" smtClean="0"/>
            </a:br>
            <a:r>
              <a:rPr lang="en-US" altLang="ja-JP" sz="800" dirty="0" smtClean="0"/>
              <a:t>QB</a:t>
            </a:r>
            <a:br>
              <a:rPr lang="en-US" altLang="ja-JP" sz="800" dirty="0" smtClean="0"/>
            </a:br>
            <a:r>
              <a:rPr lang="en-US" altLang="ja-JP" sz="800" dirty="0" smtClean="0"/>
              <a:t>Field</a:t>
            </a:r>
            <a:br>
              <a:rPr lang="en-US" altLang="ja-JP" sz="800" dirty="0" smtClean="0"/>
            </a:br>
            <a:r>
              <a:rPr lang="en-US" altLang="ja-JP" sz="800" dirty="0" smtClean="0"/>
              <a:t>3/9</a:t>
            </a:r>
            <a:endParaRPr kumimoji="1" lang="ja-JP" altLang="en-US" sz="800" dirty="0"/>
          </a:p>
        </p:txBody>
      </p:sp>
      <p:sp>
        <p:nvSpPr>
          <p:cNvPr id="103" name="テキスト ボックス 102"/>
          <p:cNvSpPr txBox="1"/>
          <p:nvPr/>
        </p:nvSpPr>
        <p:spPr>
          <a:xfrm>
            <a:off x="400169" y="1107990"/>
            <a:ext cx="1836204" cy="257369"/>
          </a:xfrm>
          <a:prstGeom prst="rect">
            <a:avLst/>
          </a:prstGeom>
          <a:noFill/>
        </p:spPr>
        <p:txBody>
          <a:bodyPr wrap="square" lIns="36000" tIns="36000" rIns="36000" bIns="36000" rtlCol="0">
            <a:spAutoFit/>
          </a:bodyPr>
          <a:lstStyle/>
          <a:p>
            <a:r>
              <a:rPr lang="en-US" altLang="ja-JP" sz="1200" b="1" dirty="0" smtClean="0">
                <a:solidFill>
                  <a:schemeClr val="accent2"/>
                </a:solidFill>
              </a:rPr>
              <a:t>EL: Enhancement Layer</a:t>
            </a:r>
            <a:endParaRPr kumimoji="1" lang="ja-JP" altLang="en-US" sz="1200" b="1" dirty="0">
              <a:solidFill>
                <a:schemeClr val="accent2"/>
              </a:solidFill>
            </a:endParaRPr>
          </a:p>
        </p:txBody>
      </p:sp>
      <p:sp>
        <p:nvSpPr>
          <p:cNvPr id="104" name="テキスト ボックス 103"/>
          <p:cNvSpPr txBox="1"/>
          <p:nvPr/>
        </p:nvSpPr>
        <p:spPr>
          <a:xfrm>
            <a:off x="2723675" y="1892949"/>
            <a:ext cx="1188132" cy="257369"/>
          </a:xfrm>
          <a:prstGeom prst="rect">
            <a:avLst/>
          </a:prstGeom>
          <a:noFill/>
        </p:spPr>
        <p:txBody>
          <a:bodyPr wrap="square" lIns="36000" tIns="36000" rIns="36000" bIns="36000" rtlCol="0">
            <a:spAutoFit/>
          </a:bodyPr>
          <a:lstStyle/>
          <a:p>
            <a:r>
              <a:rPr lang="en-US" altLang="ja-JP" sz="1200" b="1" dirty="0" smtClean="0">
                <a:solidFill>
                  <a:schemeClr val="accent3"/>
                </a:solidFill>
              </a:rPr>
              <a:t>BL: Base Layer</a:t>
            </a:r>
            <a:endParaRPr kumimoji="1" lang="ja-JP" altLang="en-US" sz="1200" b="1" dirty="0">
              <a:solidFill>
                <a:schemeClr val="accent3"/>
              </a:solidFill>
            </a:endParaRPr>
          </a:p>
        </p:txBody>
      </p:sp>
      <p:grpSp>
        <p:nvGrpSpPr>
          <p:cNvPr id="8" name="グループ化 112"/>
          <p:cNvGrpSpPr/>
          <p:nvPr/>
        </p:nvGrpSpPr>
        <p:grpSpPr>
          <a:xfrm>
            <a:off x="467544" y="1385773"/>
            <a:ext cx="2124236" cy="1620180"/>
            <a:chOff x="467544" y="1421777"/>
            <a:chExt cx="2124236" cy="1620180"/>
          </a:xfrm>
        </p:grpSpPr>
        <p:cxnSp>
          <p:nvCxnSpPr>
            <p:cNvPr id="106" name="直線コネクタ 105"/>
            <p:cNvCxnSpPr>
              <a:stCxn id="52" idx="1"/>
              <a:endCxn id="52" idx="3"/>
            </p:cNvCxnSpPr>
            <p:nvPr/>
          </p:nvCxnSpPr>
          <p:spPr>
            <a:xfrm>
              <a:off x="467544" y="2218366"/>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7" name="直線コネクタ 106"/>
            <p:cNvCxnSpPr/>
            <p:nvPr/>
          </p:nvCxnSpPr>
          <p:spPr>
            <a:xfrm>
              <a:off x="467544" y="1842328"/>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p:cNvCxnSpPr/>
            <p:nvPr/>
          </p:nvCxnSpPr>
          <p:spPr>
            <a:xfrm>
              <a:off x="467544" y="2636912"/>
              <a:ext cx="2124236" cy="0"/>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a:stCxn id="52" idx="0"/>
              <a:endCxn id="52" idx="2"/>
            </p:cNvCxnSpPr>
            <p:nvPr/>
          </p:nvCxnSpPr>
          <p:spPr>
            <a:xfrm>
              <a:off x="1529662" y="1421777"/>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a:off x="971600" y="1448780"/>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2051720" y="1448780"/>
              <a:ext cx="0" cy="1593177"/>
            </a:xfrm>
            <a:prstGeom prst="line">
              <a:avLst/>
            </a:prstGeom>
            <a:ln>
              <a:solidFill>
                <a:schemeClr val="tx1"/>
              </a:solidFill>
              <a:tailEnd type="none"/>
            </a:ln>
          </p:spPr>
          <p:style>
            <a:lnRef idx="1">
              <a:schemeClr val="accent1"/>
            </a:lnRef>
            <a:fillRef idx="0">
              <a:schemeClr val="accent1"/>
            </a:fillRef>
            <a:effectRef idx="0">
              <a:schemeClr val="accent1"/>
            </a:effectRef>
            <a:fontRef idx="minor">
              <a:schemeClr val="tx1"/>
            </a:fontRef>
          </p:style>
        </p:cxnSp>
      </p:grpSp>
      <p:sp>
        <p:nvSpPr>
          <p:cNvPr id="114" name="テキスト ボックス 113"/>
          <p:cNvSpPr txBox="1"/>
          <p:nvPr/>
        </p:nvSpPr>
        <p:spPr>
          <a:xfrm>
            <a:off x="503548" y="1484784"/>
            <a:ext cx="468052" cy="257369"/>
          </a:xfrm>
          <a:prstGeom prst="rect">
            <a:avLst/>
          </a:prstGeom>
          <a:noFill/>
        </p:spPr>
        <p:txBody>
          <a:bodyPr wrap="square" lIns="36000" tIns="36000" rIns="36000" bIns="36000" rtlCol="0">
            <a:spAutoFit/>
          </a:bodyPr>
          <a:lstStyle/>
          <a:p>
            <a:r>
              <a:rPr kumimoji="1" lang="en-US" altLang="ja-JP" sz="1200" dirty="0" smtClean="0">
                <a:solidFill>
                  <a:schemeClr val="bg1"/>
                </a:solidFill>
              </a:rPr>
              <a:t>EL00</a:t>
            </a:r>
            <a:endParaRPr kumimoji="1" lang="ja-JP" altLang="en-US" sz="1200" dirty="0">
              <a:solidFill>
                <a:schemeClr val="bg1"/>
              </a:solidFill>
            </a:endParaRPr>
          </a:p>
        </p:txBody>
      </p:sp>
      <p:sp>
        <p:nvSpPr>
          <p:cNvPr id="116" name="テキスト ボックス 115"/>
          <p:cNvSpPr txBox="1"/>
          <p:nvPr/>
        </p:nvSpPr>
        <p:spPr>
          <a:xfrm>
            <a:off x="971600" y="3527025"/>
            <a:ext cx="1116124" cy="442035"/>
          </a:xfrm>
          <a:prstGeom prst="rect">
            <a:avLst/>
          </a:prstGeom>
          <a:solidFill>
            <a:schemeClr val="bg1">
              <a:lumMod val="75000"/>
            </a:schemeClr>
          </a:solidFill>
          <a:ln w="19050">
            <a:solidFill>
              <a:schemeClr val="tx1"/>
            </a:solidFill>
          </a:ln>
        </p:spPr>
        <p:txBody>
          <a:bodyPr wrap="square" lIns="36000" tIns="36000" rIns="36000" bIns="36000" rtlCol="0">
            <a:spAutoFit/>
          </a:bodyPr>
          <a:lstStyle/>
          <a:p>
            <a:pPr algn="ctr"/>
            <a:r>
              <a:rPr kumimoji="1" lang="en-US" altLang="ja-JP" sz="1200" dirty="0" smtClean="0"/>
              <a:t>SHVC</a:t>
            </a:r>
            <a:br>
              <a:rPr kumimoji="1" lang="en-US" altLang="ja-JP" sz="1200" dirty="0" smtClean="0"/>
            </a:br>
            <a:r>
              <a:rPr kumimoji="1" lang="en-US" altLang="ja-JP" sz="1200" dirty="0" smtClean="0"/>
              <a:t>encoder</a:t>
            </a:r>
            <a:endParaRPr kumimoji="1" lang="ja-JP" altLang="en-US" sz="1200" dirty="0"/>
          </a:p>
        </p:txBody>
      </p:sp>
      <p:cxnSp>
        <p:nvCxnSpPr>
          <p:cNvPr id="122" name="直線矢印コネクタ 121"/>
          <p:cNvCxnSpPr/>
          <p:nvPr/>
        </p:nvCxnSpPr>
        <p:spPr>
          <a:xfrm>
            <a:off x="1529662" y="3032956"/>
            <a:ext cx="0" cy="49406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3" name="図形 117"/>
          <p:cNvCxnSpPr/>
          <p:nvPr/>
        </p:nvCxnSpPr>
        <p:spPr>
          <a:xfrm rot="5400000">
            <a:off x="2175227" y="2378390"/>
            <a:ext cx="503070" cy="17942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テキスト ボックス 127"/>
          <p:cNvSpPr txBox="1"/>
          <p:nvPr/>
        </p:nvSpPr>
        <p:spPr>
          <a:xfrm>
            <a:off x="3815916" y="4257092"/>
            <a:ext cx="1116124" cy="626701"/>
          </a:xfrm>
          <a:prstGeom prst="rect">
            <a:avLst/>
          </a:prstGeom>
          <a:solidFill>
            <a:schemeClr val="bg1">
              <a:lumMod val="75000"/>
            </a:schemeClr>
          </a:solidFill>
          <a:ln w="19050">
            <a:solidFill>
              <a:schemeClr val="tx1"/>
            </a:solidFill>
          </a:ln>
        </p:spPr>
        <p:txBody>
          <a:bodyPr wrap="square" lIns="36000" tIns="36000" rIns="36000" bIns="36000" rtlCol="0">
            <a:spAutoFit/>
          </a:bodyPr>
          <a:lstStyle/>
          <a:p>
            <a:pPr algn="ctr"/>
            <a:r>
              <a:rPr lang="en-US" altLang="ja-JP" sz="1200" dirty="0" smtClean="0"/>
              <a:t>Intelligent</a:t>
            </a:r>
            <a:br>
              <a:rPr lang="en-US" altLang="ja-JP" sz="1200" dirty="0" smtClean="0"/>
            </a:br>
            <a:r>
              <a:rPr lang="en-US" altLang="ja-JP" sz="1200" dirty="0" smtClean="0"/>
              <a:t>network element</a:t>
            </a:r>
            <a:endParaRPr kumimoji="1" lang="ja-JP" altLang="en-US" sz="1200" dirty="0"/>
          </a:p>
        </p:txBody>
      </p:sp>
      <p:sp>
        <p:nvSpPr>
          <p:cNvPr id="130" name="角丸四角形 129"/>
          <p:cNvSpPr/>
          <p:nvPr/>
        </p:nvSpPr>
        <p:spPr>
          <a:xfrm>
            <a:off x="4680012" y="5733256"/>
            <a:ext cx="1260140" cy="576064"/>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31" name="正方形/長方形 130"/>
          <p:cNvSpPr/>
          <p:nvPr/>
        </p:nvSpPr>
        <p:spPr>
          <a:xfrm>
            <a:off x="4788124" y="6057312"/>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135" name="正方形/長方形 134"/>
          <p:cNvSpPr/>
          <p:nvPr/>
        </p:nvSpPr>
        <p:spPr>
          <a:xfrm>
            <a:off x="4788024" y="584128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21</a:t>
            </a:r>
            <a:endParaRPr kumimoji="1" lang="ja-JP" altLang="en-US" sz="1400" dirty="0"/>
          </a:p>
        </p:txBody>
      </p:sp>
      <p:sp>
        <p:nvSpPr>
          <p:cNvPr id="141" name="正方形/長方形 140"/>
          <p:cNvSpPr/>
          <p:nvPr/>
        </p:nvSpPr>
        <p:spPr>
          <a:xfrm>
            <a:off x="5292080" y="584128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22</a:t>
            </a:r>
            <a:endParaRPr kumimoji="1" lang="ja-JP" altLang="en-US" sz="1400" dirty="0"/>
          </a:p>
        </p:txBody>
      </p:sp>
      <p:cxnSp>
        <p:nvCxnSpPr>
          <p:cNvPr id="152" name="カギ線コネクタ 151"/>
          <p:cNvCxnSpPr>
            <a:stCxn id="116" idx="2"/>
            <a:endCxn id="128" idx="1"/>
          </p:cNvCxnSpPr>
          <p:nvPr/>
        </p:nvCxnSpPr>
        <p:spPr>
          <a:xfrm rot="16200000" flipH="1">
            <a:off x="2372098" y="3126624"/>
            <a:ext cx="601383" cy="2286254"/>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4" name="図形 153"/>
          <p:cNvCxnSpPr>
            <a:stCxn id="128" idx="2"/>
            <a:endCxn id="59" idx="1"/>
          </p:cNvCxnSpPr>
          <p:nvPr/>
        </p:nvCxnSpPr>
        <p:spPr>
          <a:xfrm rot="16200000" flipH="1">
            <a:off x="4974495" y="4283276"/>
            <a:ext cx="761185" cy="1962218"/>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9" name="グループ化 175"/>
          <p:cNvGrpSpPr/>
          <p:nvPr/>
        </p:nvGrpSpPr>
        <p:grpSpPr>
          <a:xfrm>
            <a:off x="4031940" y="960984"/>
            <a:ext cx="1584176" cy="919844"/>
            <a:chOff x="3491880" y="1124744"/>
            <a:chExt cx="2232248" cy="1296144"/>
          </a:xfrm>
        </p:grpSpPr>
        <p:sp>
          <p:nvSpPr>
            <p:cNvPr id="157" name="角丸四角形 156"/>
            <p:cNvSpPr/>
            <p:nvPr/>
          </p:nvSpPr>
          <p:spPr>
            <a:xfrm>
              <a:off x="3491880" y="1124744"/>
              <a:ext cx="2232248" cy="1296144"/>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58" name="正方形/長方形 157"/>
            <p:cNvSpPr/>
            <p:nvPr/>
          </p:nvSpPr>
          <p:spPr>
            <a:xfrm>
              <a:off x="3635896" y="2132876"/>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159" name="正方形/長方形 158"/>
            <p:cNvSpPr/>
            <p:nvPr/>
          </p:nvSpPr>
          <p:spPr>
            <a:xfrm>
              <a:off x="3635896"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30</a:t>
              </a:r>
              <a:endParaRPr kumimoji="1" lang="ja-JP" altLang="en-US" sz="900" dirty="0"/>
            </a:p>
          </p:txBody>
        </p:sp>
        <p:sp>
          <p:nvSpPr>
            <p:cNvPr id="160" name="正方形/長方形 159"/>
            <p:cNvSpPr/>
            <p:nvPr/>
          </p:nvSpPr>
          <p:spPr>
            <a:xfrm>
              <a:off x="3635896"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20</a:t>
              </a:r>
              <a:endParaRPr kumimoji="1" lang="ja-JP" altLang="en-US" sz="900" dirty="0"/>
            </a:p>
          </p:txBody>
        </p:sp>
        <p:sp>
          <p:nvSpPr>
            <p:cNvPr id="161" name="正方形/長方形 160"/>
            <p:cNvSpPr/>
            <p:nvPr/>
          </p:nvSpPr>
          <p:spPr>
            <a:xfrm>
              <a:off x="4139952"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31</a:t>
              </a:r>
              <a:endParaRPr kumimoji="1" lang="ja-JP" altLang="en-US" sz="900" dirty="0"/>
            </a:p>
          </p:txBody>
        </p:sp>
        <p:sp>
          <p:nvSpPr>
            <p:cNvPr id="162" name="正方形/長方形 161"/>
            <p:cNvSpPr/>
            <p:nvPr/>
          </p:nvSpPr>
          <p:spPr>
            <a:xfrm>
              <a:off x="4139952"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21</a:t>
              </a:r>
              <a:endParaRPr kumimoji="1" lang="ja-JP" altLang="en-US" sz="900" dirty="0"/>
            </a:p>
          </p:txBody>
        </p:sp>
        <p:sp>
          <p:nvSpPr>
            <p:cNvPr id="163" name="正方形/長方形 162"/>
            <p:cNvSpPr/>
            <p:nvPr/>
          </p:nvSpPr>
          <p:spPr>
            <a:xfrm>
              <a:off x="3635896"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10</a:t>
              </a:r>
              <a:endParaRPr kumimoji="1" lang="ja-JP" altLang="en-US" sz="900" dirty="0"/>
            </a:p>
          </p:txBody>
        </p:sp>
        <p:sp>
          <p:nvSpPr>
            <p:cNvPr id="164" name="正方形/長方形 163"/>
            <p:cNvSpPr/>
            <p:nvPr/>
          </p:nvSpPr>
          <p:spPr>
            <a:xfrm>
              <a:off x="3635896"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00</a:t>
              </a:r>
              <a:endParaRPr kumimoji="1" lang="ja-JP" altLang="en-US" sz="900" dirty="0"/>
            </a:p>
          </p:txBody>
        </p:sp>
        <p:sp>
          <p:nvSpPr>
            <p:cNvPr id="165" name="正方形/長方形 164"/>
            <p:cNvSpPr/>
            <p:nvPr/>
          </p:nvSpPr>
          <p:spPr>
            <a:xfrm>
              <a:off x="4139952"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11</a:t>
              </a:r>
              <a:endParaRPr kumimoji="1" lang="ja-JP" altLang="en-US" sz="900" dirty="0"/>
            </a:p>
          </p:txBody>
        </p:sp>
        <p:sp>
          <p:nvSpPr>
            <p:cNvPr id="166" name="正方形/長方形 165"/>
            <p:cNvSpPr/>
            <p:nvPr/>
          </p:nvSpPr>
          <p:spPr>
            <a:xfrm>
              <a:off x="4139952"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01</a:t>
              </a:r>
              <a:endParaRPr kumimoji="1" lang="ja-JP" altLang="en-US" sz="900" dirty="0"/>
            </a:p>
          </p:txBody>
        </p:sp>
        <p:sp>
          <p:nvSpPr>
            <p:cNvPr id="167" name="正方形/長方形 166"/>
            <p:cNvSpPr/>
            <p:nvPr/>
          </p:nvSpPr>
          <p:spPr>
            <a:xfrm>
              <a:off x="4644008"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32</a:t>
              </a:r>
              <a:endParaRPr kumimoji="1" lang="ja-JP" altLang="en-US" sz="900" dirty="0"/>
            </a:p>
          </p:txBody>
        </p:sp>
        <p:sp>
          <p:nvSpPr>
            <p:cNvPr id="168" name="正方形/長方形 167"/>
            <p:cNvSpPr/>
            <p:nvPr/>
          </p:nvSpPr>
          <p:spPr>
            <a:xfrm>
              <a:off x="4644008"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22</a:t>
              </a:r>
              <a:endParaRPr kumimoji="1" lang="ja-JP" altLang="en-US" sz="900" dirty="0"/>
            </a:p>
          </p:txBody>
        </p:sp>
        <p:sp>
          <p:nvSpPr>
            <p:cNvPr id="169" name="正方形/長方形 168"/>
            <p:cNvSpPr/>
            <p:nvPr/>
          </p:nvSpPr>
          <p:spPr>
            <a:xfrm>
              <a:off x="5148064" y="1890473"/>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33</a:t>
              </a:r>
              <a:endParaRPr kumimoji="1" lang="ja-JP" altLang="en-US" sz="900" dirty="0"/>
            </a:p>
          </p:txBody>
        </p:sp>
        <p:sp>
          <p:nvSpPr>
            <p:cNvPr id="170" name="正方形/長方形 169"/>
            <p:cNvSpPr/>
            <p:nvPr/>
          </p:nvSpPr>
          <p:spPr>
            <a:xfrm>
              <a:off x="5148064" y="1674449"/>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23</a:t>
              </a:r>
              <a:endParaRPr kumimoji="1" lang="ja-JP" altLang="en-US" sz="900" dirty="0"/>
            </a:p>
          </p:txBody>
        </p:sp>
        <p:sp>
          <p:nvSpPr>
            <p:cNvPr id="171" name="正方形/長方形 170"/>
            <p:cNvSpPr/>
            <p:nvPr/>
          </p:nvSpPr>
          <p:spPr>
            <a:xfrm>
              <a:off x="4644008"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12</a:t>
              </a:r>
              <a:endParaRPr kumimoji="1" lang="ja-JP" altLang="en-US" sz="900" dirty="0"/>
            </a:p>
          </p:txBody>
        </p:sp>
        <p:sp>
          <p:nvSpPr>
            <p:cNvPr id="172" name="正方形/長方形 171"/>
            <p:cNvSpPr/>
            <p:nvPr/>
          </p:nvSpPr>
          <p:spPr>
            <a:xfrm>
              <a:off x="4644008"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02</a:t>
              </a:r>
              <a:endParaRPr kumimoji="1" lang="ja-JP" altLang="en-US" sz="900" dirty="0"/>
            </a:p>
          </p:txBody>
        </p:sp>
        <p:sp>
          <p:nvSpPr>
            <p:cNvPr id="173" name="正方形/長方形 172"/>
            <p:cNvSpPr/>
            <p:nvPr/>
          </p:nvSpPr>
          <p:spPr>
            <a:xfrm>
              <a:off x="5148064" y="1451296"/>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13</a:t>
              </a:r>
              <a:endParaRPr kumimoji="1" lang="ja-JP" altLang="en-US" sz="900" dirty="0"/>
            </a:p>
          </p:txBody>
        </p:sp>
        <p:sp>
          <p:nvSpPr>
            <p:cNvPr id="174" name="正方形/長方形 173"/>
            <p:cNvSpPr/>
            <p:nvPr/>
          </p:nvSpPr>
          <p:spPr>
            <a:xfrm>
              <a:off x="5148064" y="1235272"/>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03</a:t>
              </a:r>
              <a:endParaRPr kumimoji="1" lang="ja-JP" altLang="en-US" sz="900" dirty="0"/>
            </a:p>
          </p:txBody>
        </p:sp>
      </p:grpSp>
      <p:cxnSp>
        <p:nvCxnSpPr>
          <p:cNvPr id="178" name="図形 177"/>
          <p:cNvCxnSpPr/>
          <p:nvPr/>
        </p:nvCxnSpPr>
        <p:spPr>
          <a:xfrm rot="5400000" flipH="1" flipV="1">
            <a:off x="4005059" y="2413013"/>
            <a:ext cx="2196000" cy="1458162"/>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0" name="角丸四角形 179"/>
          <p:cNvSpPr/>
          <p:nvPr/>
        </p:nvSpPr>
        <p:spPr>
          <a:xfrm>
            <a:off x="5328084" y="4093332"/>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81" name="正方形/長方形 180"/>
          <p:cNvSpPr/>
          <p:nvPr/>
        </p:nvSpPr>
        <p:spPr>
          <a:xfrm>
            <a:off x="5430289" y="4304724"/>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188" name="正方形/長方形 187"/>
          <p:cNvSpPr/>
          <p:nvPr/>
        </p:nvSpPr>
        <p:spPr>
          <a:xfrm>
            <a:off x="5436096" y="4145610"/>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21</a:t>
            </a:r>
            <a:endParaRPr kumimoji="1" lang="ja-JP" altLang="en-US" sz="900" dirty="0"/>
          </a:p>
        </p:txBody>
      </p:sp>
      <p:sp>
        <p:nvSpPr>
          <p:cNvPr id="198" name="角丸四角形 197"/>
          <p:cNvSpPr/>
          <p:nvPr/>
        </p:nvSpPr>
        <p:spPr>
          <a:xfrm>
            <a:off x="4427984" y="2780928"/>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199" name="正方形/長方形 198"/>
          <p:cNvSpPr/>
          <p:nvPr/>
        </p:nvSpPr>
        <p:spPr>
          <a:xfrm>
            <a:off x="4530189" y="2992320"/>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200" name="正方形/長方形 199"/>
          <p:cNvSpPr/>
          <p:nvPr/>
        </p:nvSpPr>
        <p:spPr>
          <a:xfrm>
            <a:off x="4535996" y="2833206"/>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11</a:t>
            </a:r>
            <a:endParaRPr kumimoji="1" lang="ja-JP" altLang="en-US" sz="900" dirty="0"/>
          </a:p>
        </p:txBody>
      </p:sp>
      <p:sp>
        <p:nvSpPr>
          <p:cNvPr id="201" name="角丸四角形 200"/>
          <p:cNvSpPr/>
          <p:nvPr/>
        </p:nvSpPr>
        <p:spPr>
          <a:xfrm>
            <a:off x="8064388" y="4149080"/>
            <a:ext cx="900100" cy="415788"/>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sz="900"/>
          </a:p>
        </p:txBody>
      </p:sp>
      <p:sp>
        <p:nvSpPr>
          <p:cNvPr id="202" name="正方形/長方形 201"/>
          <p:cNvSpPr/>
          <p:nvPr/>
        </p:nvSpPr>
        <p:spPr>
          <a:xfrm>
            <a:off x="8130589" y="4380216"/>
            <a:ext cx="689806" cy="127742"/>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BL</a:t>
            </a:r>
            <a:endParaRPr kumimoji="1" lang="ja-JP" altLang="en-US" sz="900" dirty="0"/>
          </a:p>
        </p:txBody>
      </p:sp>
      <p:sp>
        <p:nvSpPr>
          <p:cNvPr id="203" name="正方形/長方形 202"/>
          <p:cNvSpPr/>
          <p:nvPr/>
        </p:nvSpPr>
        <p:spPr>
          <a:xfrm>
            <a:off x="8136396" y="4221102"/>
            <a:ext cx="332129" cy="127742"/>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900" dirty="0" smtClean="0"/>
              <a:t>EL 22</a:t>
            </a:r>
            <a:endParaRPr kumimoji="1" lang="ja-JP" altLang="en-US" sz="900" dirty="0"/>
          </a:p>
        </p:txBody>
      </p:sp>
      <p:cxnSp>
        <p:nvCxnSpPr>
          <p:cNvPr id="205" name="カギ線コネクタ 204"/>
          <p:cNvCxnSpPr/>
          <p:nvPr/>
        </p:nvCxnSpPr>
        <p:spPr>
          <a:xfrm flipV="1">
            <a:off x="4932040" y="3285116"/>
            <a:ext cx="468052" cy="11880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7" name="図形 206"/>
          <p:cNvCxnSpPr>
            <a:stCxn id="128" idx="3"/>
            <a:endCxn id="66" idx="2"/>
          </p:cNvCxnSpPr>
          <p:nvPr/>
        </p:nvCxnSpPr>
        <p:spPr>
          <a:xfrm flipV="1">
            <a:off x="4932040" y="3969060"/>
            <a:ext cx="1908212" cy="601383"/>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9" name="図形 208"/>
          <p:cNvCxnSpPr/>
          <p:nvPr/>
        </p:nvCxnSpPr>
        <p:spPr>
          <a:xfrm flipV="1">
            <a:off x="4932040" y="3825043"/>
            <a:ext cx="2988000" cy="8280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2" name="正方形/長方形 211"/>
          <p:cNvSpPr/>
          <p:nvPr/>
        </p:nvSpPr>
        <p:spPr>
          <a:xfrm>
            <a:off x="6614603" y="1619175"/>
            <a:ext cx="324036" cy="360040"/>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13" name="正方形/長方形 212"/>
          <p:cNvSpPr/>
          <p:nvPr/>
        </p:nvSpPr>
        <p:spPr>
          <a:xfrm>
            <a:off x="6542595" y="1448780"/>
            <a:ext cx="129614" cy="144016"/>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214" name="正方形/長方形 213"/>
          <p:cNvSpPr/>
          <p:nvPr/>
        </p:nvSpPr>
        <p:spPr>
          <a:xfrm>
            <a:off x="7111530" y="1547167"/>
            <a:ext cx="129614" cy="144016"/>
          </a:xfrm>
          <a:prstGeom prst="rect">
            <a:avLst/>
          </a:prstGeom>
          <a:no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grpSp>
        <p:nvGrpSpPr>
          <p:cNvPr id="144" name="グループ化 143"/>
          <p:cNvGrpSpPr/>
          <p:nvPr/>
        </p:nvGrpSpPr>
        <p:grpSpPr>
          <a:xfrm>
            <a:off x="647564" y="4761148"/>
            <a:ext cx="2592288" cy="1584176"/>
            <a:chOff x="647564" y="4653136"/>
            <a:chExt cx="2592288" cy="1584176"/>
          </a:xfrm>
        </p:grpSpPr>
        <p:sp>
          <p:nvSpPr>
            <p:cNvPr id="115" name="角丸四角形 114"/>
            <p:cNvSpPr/>
            <p:nvPr/>
          </p:nvSpPr>
          <p:spPr>
            <a:xfrm>
              <a:off x="647564" y="4653136"/>
              <a:ext cx="2592288" cy="1584176"/>
            </a:xfrm>
            <a:prstGeom prst="roundRect">
              <a:avLst/>
            </a:prstGeom>
            <a:solidFill>
              <a:schemeClr val="accent1">
                <a:lumMod val="20000"/>
                <a:lumOff val="8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endParaRPr kumimoji="1" lang="ja-JP" altLang="en-US"/>
            </a:p>
          </p:txBody>
        </p:sp>
        <p:sp>
          <p:nvSpPr>
            <p:cNvPr id="117" name="正方形/長方形 116"/>
            <p:cNvSpPr/>
            <p:nvPr/>
          </p:nvSpPr>
          <p:spPr>
            <a:xfrm>
              <a:off x="1151620" y="5841288"/>
              <a:ext cx="972000" cy="180000"/>
            </a:xfrm>
            <a:prstGeom prst="rect">
              <a:avLst/>
            </a:prstGeom>
            <a:solidFill>
              <a:schemeClr val="accent3">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BL</a:t>
              </a:r>
              <a:endParaRPr kumimoji="1" lang="ja-JP" altLang="en-US" sz="1400" dirty="0"/>
            </a:p>
          </p:txBody>
        </p:sp>
        <p:sp>
          <p:nvSpPr>
            <p:cNvPr id="118" name="正方形/長方形 117"/>
            <p:cNvSpPr/>
            <p:nvPr/>
          </p:nvSpPr>
          <p:spPr>
            <a:xfrm>
              <a:off x="1151620"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30</a:t>
              </a:r>
              <a:endParaRPr kumimoji="1" lang="ja-JP" altLang="en-US" sz="1400" dirty="0"/>
            </a:p>
          </p:txBody>
        </p:sp>
        <p:sp>
          <p:nvSpPr>
            <p:cNvPr id="119" name="正方形/長方形 118"/>
            <p:cNvSpPr/>
            <p:nvPr/>
          </p:nvSpPr>
          <p:spPr>
            <a:xfrm>
              <a:off x="1151620"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20</a:t>
              </a:r>
              <a:endParaRPr kumimoji="1" lang="ja-JP" altLang="en-US" sz="1400" dirty="0"/>
            </a:p>
          </p:txBody>
        </p:sp>
        <p:sp>
          <p:nvSpPr>
            <p:cNvPr id="120" name="正方形/長方形 119"/>
            <p:cNvSpPr/>
            <p:nvPr/>
          </p:nvSpPr>
          <p:spPr>
            <a:xfrm>
              <a:off x="1655676"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31</a:t>
              </a:r>
              <a:endParaRPr kumimoji="1" lang="ja-JP" altLang="en-US" sz="1400" dirty="0"/>
            </a:p>
          </p:txBody>
        </p:sp>
        <p:sp>
          <p:nvSpPr>
            <p:cNvPr id="121" name="正方形/長方形 120"/>
            <p:cNvSpPr/>
            <p:nvPr/>
          </p:nvSpPr>
          <p:spPr>
            <a:xfrm>
              <a:off x="1655676"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21</a:t>
              </a:r>
              <a:endParaRPr kumimoji="1" lang="ja-JP" altLang="en-US" sz="1400" dirty="0"/>
            </a:p>
          </p:txBody>
        </p:sp>
        <p:sp>
          <p:nvSpPr>
            <p:cNvPr id="124" name="正方形/長方形 123"/>
            <p:cNvSpPr/>
            <p:nvPr/>
          </p:nvSpPr>
          <p:spPr>
            <a:xfrm>
              <a:off x="1151620"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10</a:t>
              </a:r>
              <a:endParaRPr kumimoji="1" lang="ja-JP" altLang="en-US" sz="1400" dirty="0"/>
            </a:p>
          </p:txBody>
        </p:sp>
        <p:sp>
          <p:nvSpPr>
            <p:cNvPr id="125" name="正方形/長方形 124"/>
            <p:cNvSpPr/>
            <p:nvPr/>
          </p:nvSpPr>
          <p:spPr>
            <a:xfrm>
              <a:off x="1151620"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00</a:t>
              </a:r>
              <a:endParaRPr kumimoji="1" lang="ja-JP" altLang="en-US" sz="1400" dirty="0"/>
            </a:p>
          </p:txBody>
        </p:sp>
        <p:sp>
          <p:nvSpPr>
            <p:cNvPr id="126" name="正方形/長方形 125"/>
            <p:cNvSpPr/>
            <p:nvPr/>
          </p:nvSpPr>
          <p:spPr>
            <a:xfrm>
              <a:off x="1655676"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11</a:t>
              </a:r>
              <a:endParaRPr kumimoji="1" lang="ja-JP" altLang="en-US" sz="1400" dirty="0"/>
            </a:p>
          </p:txBody>
        </p:sp>
        <p:sp>
          <p:nvSpPr>
            <p:cNvPr id="127" name="正方形/長方形 126"/>
            <p:cNvSpPr/>
            <p:nvPr/>
          </p:nvSpPr>
          <p:spPr>
            <a:xfrm>
              <a:off x="1655676"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01</a:t>
              </a:r>
              <a:endParaRPr kumimoji="1" lang="ja-JP" altLang="en-US" sz="1400" dirty="0"/>
            </a:p>
          </p:txBody>
        </p:sp>
        <p:sp>
          <p:nvSpPr>
            <p:cNvPr id="129" name="正方形/長方形 128"/>
            <p:cNvSpPr/>
            <p:nvPr/>
          </p:nvSpPr>
          <p:spPr>
            <a:xfrm>
              <a:off x="2159732"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32</a:t>
              </a:r>
              <a:endParaRPr kumimoji="1" lang="ja-JP" altLang="en-US" sz="1400" dirty="0"/>
            </a:p>
          </p:txBody>
        </p:sp>
        <p:sp>
          <p:nvSpPr>
            <p:cNvPr id="132" name="正方形/長方形 131"/>
            <p:cNvSpPr/>
            <p:nvPr/>
          </p:nvSpPr>
          <p:spPr>
            <a:xfrm>
              <a:off x="2159732"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22</a:t>
              </a:r>
              <a:endParaRPr kumimoji="1" lang="ja-JP" altLang="en-US" sz="1400" dirty="0"/>
            </a:p>
          </p:txBody>
        </p:sp>
        <p:sp>
          <p:nvSpPr>
            <p:cNvPr id="133" name="正方形/長方形 132"/>
            <p:cNvSpPr/>
            <p:nvPr/>
          </p:nvSpPr>
          <p:spPr>
            <a:xfrm>
              <a:off x="2663788" y="5598885"/>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33</a:t>
              </a:r>
              <a:endParaRPr kumimoji="1" lang="ja-JP" altLang="en-US" sz="1400" dirty="0"/>
            </a:p>
          </p:txBody>
        </p:sp>
        <p:sp>
          <p:nvSpPr>
            <p:cNvPr id="134" name="正方形/長方形 133"/>
            <p:cNvSpPr/>
            <p:nvPr/>
          </p:nvSpPr>
          <p:spPr>
            <a:xfrm>
              <a:off x="2663788" y="5382861"/>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23</a:t>
              </a:r>
              <a:endParaRPr kumimoji="1" lang="ja-JP" altLang="en-US" sz="1400" dirty="0"/>
            </a:p>
          </p:txBody>
        </p:sp>
        <p:sp>
          <p:nvSpPr>
            <p:cNvPr id="136" name="正方形/長方形 135"/>
            <p:cNvSpPr/>
            <p:nvPr/>
          </p:nvSpPr>
          <p:spPr>
            <a:xfrm>
              <a:off x="2159732"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12</a:t>
              </a:r>
              <a:endParaRPr kumimoji="1" lang="ja-JP" altLang="en-US" sz="1400" dirty="0"/>
            </a:p>
          </p:txBody>
        </p:sp>
        <p:sp>
          <p:nvSpPr>
            <p:cNvPr id="137" name="正方形/長方形 136"/>
            <p:cNvSpPr/>
            <p:nvPr/>
          </p:nvSpPr>
          <p:spPr>
            <a:xfrm>
              <a:off x="2159732"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02</a:t>
              </a:r>
              <a:endParaRPr kumimoji="1" lang="ja-JP" altLang="en-US" sz="1400" dirty="0"/>
            </a:p>
          </p:txBody>
        </p:sp>
        <p:sp>
          <p:nvSpPr>
            <p:cNvPr id="138" name="正方形/長方形 137"/>
            <p:cNvSpPr/>
            <p:nvPr/>
          </p:nvSpPr>
          <p:spPr>
            <a:xfrm>
              <a:off x="2663788" y="5159708"/>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13</a:t>
              </a:r>
              <a:endParaRPr kumimoji="1" lang="ja-JP" altLang="en-US" sz="1400" dirty="0"/>
            </a:p>
          </p:txBody>
        </p:sp>
        <p:sp>
          <p:nvSpPr>
            <p:cNvPr id="139" name="正方形/長方形 138"/>
            <p:cNvSpPr/>
            <p:nvPr/>
          </p:nvSpPr>
          <p:spPr>
            <a:xfrm>
              <a:off x="2663788" y="4943684"/>
              <a:ext cx="468000" cy="180000"/>
            </a:xfrm>
            <a:prstGeom prst="rect">
              <a:avLst/>
            </a:prstGeom>
            <a:solidFill>
              <a:schemeClr val="accent2">
                <a:lumMod val="60000"/>
                <a:lumOff val="40000"/>
              </a:schemeClr>
            </a:solidFill>
            <a:effectLst/>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en-US" altLang="ja-JP" sz="1400" dirty="0" smtClean="0"/>
                <a:t>EL 03</a:t>
              </a:r>
              <a:endParaRPr kumimoji="1" lang="ja-JP" altLang="en-US" sz="1400" dirty="0"/>
            </a:p>
          </p:txBody>
        </p:sp>
        <p:sp>
          <p:nvSpPr>
            <p:cNvPr id="140" name="テキスト ボックス 139"/>
            <p:cNvSpPr txBox="1"/>
            <p:nvPr/>
          </p:nvSpPr>
          <p:spPr>
            <a:xfrm>
              <a:off x="827584" y="4683799"/>
              <a:ext cx="1260140" cy="257369"/>
            </a:xfrm>
            <a:prstGeom prst="rect">
              <a:avLst/>
            </a:prstGeom>
            <a:noFill/>
          </p:spPr>
          <p:txBody>
            <a:bodyPr wrap="square" lIns="36000" tIns="36000" rIns="36000" bIns="36000" rtlCol="0">
              <a:spAutoFit/>
            </a:bodyPr>
            <a:lstStyle/>
            <a:p>
              <a:r>
                <a:rPr kumimoji="1" lang="en-US" altLang="ja-JP" sz="1200" dirty="0" smtClean="0"/>
                <a:t>SHVC </a:t>
              </a:r>
              <a:r>
                <a:rPr kumimoji="1" lang="en-US" altLang="ja-JP" sz="1200" dirty="0" err="1" smtClean="0"/>
                <a:t>bitstream</a:t>
              </a:r>
              <a:endParaRPr kumimoji="1" lang="ja-JP" altLang="en-US" sz="1200" dirty="0"/>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CA" altLang="ja-JP" dirty="0" smtClean="0"/>
              <a:t>System components and data requirements</a:t>
            </a:r>
            <a:endParaRPr kumimoji="1" lang="ja-JP" altLang="en-US" dirty="0"/>
          </a:p>
        </p:txBody>
      </p:sp>
      <p:sp>
        <p:nvSpPr>
          <p:cNvPr id="3" name="コンテンツ プレースホルダ 2"/>
          <p:cNvSpPr>
            <a:spLocks noGrp="1"/>
          </p:cNvSpPr>
          <p:nvPr>
            <p:ph idx="1"/>
          </p:nvPr>
        </p:nvSpPr>
        <p:spPr/>
        <p:txBody>
          <a:bodyPr/>
          <a:lstStyle/>
          <a:p>
            <a:pPr lvl="0"/>
            <a:r>
              <a:rPr lang="en-CA" altLang="ja-JP" dirty="0" smtClean="0"/>
              <a:t>SHVC encoder / SHVC bitstream</a:t>
            </a:r>
            <a:endParaRPr lang="ja-JP" altLang="ja-JP" dirty="0" smtClean="0"/>
          </a:p>
          <a:p>
            <a:pPr lvl="1"/>
            <a:r>
              <a:rPr lang="en-CA" altLang="ja-JP" dirty="0" smtClean="0"/>
              <a:t>Part of EL bitstream need to be decoded independent of rest parts of EL. When encoding such EL tile, non-collocated part of BL region could be referenced via inter-layer prediction.</a:t>
            </a:r>
            <a:endParaRPr lang="ja-JP" altLang="ja-JP" dirty="0" smtClean="0"/>
          </a:p>
          <a:p>
            <a:pPr lvl="0"/>
            <a:r>
              <a:rPr lang="en-CA" altLang="ja-JP" dirty="0" smtClean="0"/>
              <a:t>Intelligent Network Element (INE)</a:t>
            </a:r>
            <a:endParaRPr lang="ja-JP" altLang="ja-JP" dirty="0" smtClean="0"/>
          </a:p>
          <a:p>
            <a:pPr lvl="1"/>
            <a:r>
              <a:rPr lang="en-CA" altLang="ja-JP" dirty="0" smtClean="0"/>
              <a:t>INE receives ROI requests from a user.</a:t>
            </a:r>
            <a:endParaRPr lang="ja-JP" altLang="ja-JP" dirty="0" smtClean="0"/>
          </a:p>
          <a:p>
            <a:pPr lvl="1"/>
            <a:r>
              <a:rPr lang="en-CA" altLang="ja-JP" dirty="0" smtClean="0"/>
              <a:t>INE extracts the sub bitstream corresponding to the requested ROI from the whole bitstreams.</a:t>
            </a:r>
            <a:endParaRPr lang="ja-JP" altLang="ja-JP" dirty="0" smtClean="0"/>
          </a:p>
          <a:p>
            <a:pPr lvl="2"/>
            <a:r>
              <a:rPr lang="en-CA" altLang="ja-JP" dirty="0" smtClean="0"/>
              <a:t>Extraction process should be easy. INE could discard NAL units based on NAL unit header, VPS, and SPSs. INE overwrite syntax values in VPS, SPS and PPS parameters. INE might overwrite some slice header syntax corresponding to the ROI but should not modify slice data corresponding to the non-ROI. INE should not use information acquired by decoding slice data (e.g. decoded picture, syntax elements below slice data, etc.).</a:t>
            </a:r>
            <a:endParaRPr lang="ja-JP" altLang="ja-JP" dirty="0" smtClean="0"/>
          </a:p>
          <a:p>
            <a:pPr lvl="0"/>
            <a:r>
              <a:rPr lang="en-CA" altLang="ja-JP" dirty="0" smtClean="0"/>
              <a:t>Client terminal</a:t>
            </a:r>
            <a:endParaRPr lang="ja-JP" altLang="ja-JP" dirty="0" smtClean="0"/>
          </a:p>
          <a:p>
            <a:pPr lvl="1"/>
            <a:r>
              <a:rPr lang="en-CA" altLang="ja-JP" dirty="0" smtClean="0"/>
              <a:t>Client terminal shall have SHVC decoder to decode sub bitstream corresponding to ROI.</a:t>
            </a:r>
            <a:endParaRPr lang="ja-JP" altLang="ja-JP" dirty="0" smtClean="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4</a:t>
            </a:fld>
            <a:endParaRPr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Codec support</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To support ROI-capable scalable video application with SHVC, combination of “Skipped slices” and “Motion constrained tile set” are useful.</a:t>
            </a:r>
          </a:p>
          <a:p>
            <a:pPr lvl="1">
              <a:buNone/>
            </a:pPr>
            <a:endParaRPr lang="en-US" altLang="ja-JP" dirty="0" smtClean="0"/>
          </a:p>
          <a:p>
            <a:r>
              <a:rPr lang="en-US" altLang="ja-JP" dirty="0" smtClean="0"/>
              <a:t>It is proposed to support those tools. Details are described in following slides.</a:t>
            </a:r>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5</a:t>
            </a:fld>
            <a:endParaRPr lang="ja-JP"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changes</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A flag to indicate independent </a:t>
            </a:r>
            <a:r>
              <a:rPr lang="en-US" altLang="ja-JP" dirty="0" err="1" smtClean="0"/>
              <a:t>decodability</a:t>
            </a:r>
            <a:r>
              <a:rPr lang="en-US" altLang="ja-JP" dirty="0" smtClean="0"/>
              <a:t> of tiles</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6</a:t>
            </a:fld>
            <a:endParaRPr lang="ja-JP" altLang="en-US" dirty="0"/>
          </a:p>
        </p:txBody>
      </p:sp>
      <p:graphicFrame>
        <p:nvGraphicFramePr>
          <p:cNvPr id="5" name="表 4"/>
          <p:cNvGraphicFramePr>
            <a:graphicFrameLocks noGrp="1"/>
          </p:cNvGraphicFramePr>
          <p:nvPr/>
        </p:nvGraphicFramePr>
        <p:xfrm>
          <a:off x="1007604" y="1592796"/>
          <a:ext cx="5220580" cy="853440"/>
        </p:xfrm>
        <a:graphic>
          <a:graphicData uri="http://schemas.openxmlformats.org/drawingml/2006/table">
            <a:tbl>
              <a:tblPr/>
              <a:tblGrid>
                <a:gridCol w="4006492"/>
                <a:gridCol w="1214088"/>
              </a:tblGrid>
              <a:tr h="18002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err="1">
                          <a:latin typeface="Times New Roman"/>
                          <a:ea typeface="ＭＳ 明朝"/>
                          <a:cs typeface="Times New Roman"/>
                        </a:rPr>
                        <a:t>sps_extension</a:t>
                      </a:r>
                      <a:r>
                        <a:rPr lang="en-GB" sz="1400" dirty="0">
                          <a:latin typeface="Times New Roman"/>
                          <a:ea typeface="Malgun Gothic"/>
                          <a:cs typeface="Times New Roman"/>
                        </a:rPr>
                        <a:t> ( ) {</a:t>
                      </a:r>
                      <a:endParaRPr lang="ja-JP" sz="1400" dirty="0">
                        <a:latin typeface="Times"/>
                        <a:ea typeface="Malgun Gothic"/>
                        <a:cs typeface="Times New Roman"/>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400" b="1">
                          <a:latin typeface="Times New Roman"/>
                          <a:ea typeface="Malgun Gothic"/>
                        </a:rPr>
                        <a:t>Descriptor</a:t>
                      </a:r>
                      <a:endParaRPr lang="ja-JP" sz="1400" b="1">
                        <a:latin typeface="Times New Roman"/>
                        <a:ea typeface="Malgun Gothic"/>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kern="100" dirty="0">
                          <a:latin typeface="Times New Roman"/>
                          <a:ea typeface="ＭＳ 明朝"/>
                          <a:cs typeface="Times New Roman"/>
                        </a:rPr>
                        <a:t>	</a:t>
                      </a:r>
                      <a:r>
                        <a:rPr lang="en-GB" sz="1400" kern="100" dirty="0">
                          <a:latin typeface="Times New Roman"/>
                          <a:ea typeface="Malgun Gothic"/>
                          <a:cs typeface="Times New Roman"/>
                        </a:rPr>
                        <a:t>…</a:t>
                      </a:r>
                      <a:endParaRPr lang="ja-JP" sz="1400" dirty="0">
                        <a:latin typeface="Times"/>
                        <a:ea typeface="Malgun Gothic"/>
                        <a:cs typeface="Times New Roman"/>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400">
                        <a:latin typeface="Times New Roman"/>
                        <a:ea typeface="Malgun Gothic"/>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19">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latin typeface="Times New Roman"/>
                          <a:ea typeface="ＭＳ 明朝"/>
                          <a:cs typeface="Times New Roman"/>
                        </a:rPr>
                        <a:t>	</a:t>
                      </a:r>
                      <a:r>
                        <a:rPr lang="en-GB" sz="1400" b="1" dirty="0" err="1">
                          <a:latin typeface="Times New Roman"/>
                          <a:ea typeface="ＭＳ 明朝"/>
                          <a:cs typeface="Times New Roman"/>
                        </a:rPr>
                        <a:t>all_tiles_decoding_dependency_flag</a:t>
                      </a:r>
                      <a:endParaRPr lang="ja-JP" sz="1400" dirty="0">
                        <a:latin typeface="Times"/>
                        <a:ea typeface="Malgun Gothic"/>
                        <a:cs typeface="Times New Roman"/>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400">
                          <a:latin typeface="Times New Roman"/>
                          <a:ea typeface="ＭＳ 明朝"/>
                        </a:rPr>
                        <a:t>u(1)</a:t>
                      </a:r>
                      <a:endParaRPr lang="ja-JP" sz="1400">
                        <a:latin typeface="Times New Roman"/>
                        <a:ea typeface="Malgun Gothic"/>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171019">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400" dirty="0">
                          <a:latin typeface="Times New Roman"/>
                          <a:ea typeface="Malgun Gothic"/>
                          <a:cs typeface="Times New Roman"/>
                        </a:rPr>
                        <a:t>}</a:t>
                      </a:r>
                      <a:endParaRPr lang="ja-JP" sz="1400" dirty="0">
                        <a:latin typeface="Times"/>
                        <a:ea typeface="Malgun Gothic"/>
                        <a:cs typeface="Times New Roman"/>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400" dirty="0">
                        <a:latin typeface="Times New Roman"/>
                        <a:ea typeface="Malgun Gothic"/>
                      </a:endParaRPr>
                    </a:p>
                  </a:txBody>
                  <a:tcPr marL="76959" marR="7695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7" name="Rectangle 1"/>
          <p:cNvSpPr>
            <a:spLocks noChangeArrowheads="1"/>
          </p:cNvSpPr>
          <p:nvPr/>
        </p:nvSpPr>
        <p:spPr bwMode="auto">
          <a:xfrm>
            <a:off x="863588" y="2663044"/>
            <a:ext cx="6480212"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1" lang="en-US" altLang="ja-JP" sz="1400" b="1"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all_tiles_decoding_dependency_flag</a:t>
            </a:r>
            <a:r>
              <a:rPr kumimoji="1" lang="en-US" altLang="ja-JP" sz="14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equal to 1 specifies that all tiles in CVS are motion constrained. </a:t>
            </a:r>
            <a:r>
              <a:rPr kumimoji="1" lang="en-US" altLang="ja-JP" sz="1400" b="0" i="0" u="none" strike="noStrike" cap="none" normalizeH="0" baseline="0" dirty="0" err="1" smtClean="0">
                <a:ln>
                  <a:noFill/>
                </a:ln>
                <a:solidFill>
                  <a:schemeClr val="tx1"/>
                </a:solidFill>
                <a:effectLst/>
                <a:latin typeface="Times New Roman" pitchFamily="18" charset="0"/>
                <a:ea typeface="ＭＳ 明朝" pitchFamily="17" charset="-128"/>
                <a:cs typeface="Times New Roman" pitchFamily="18" charset="0"/>
              </a:rPr>
              <a:t>all_tiles_decoding_dependency_flag</a:t>
            </a:r>
            <a:r>
              <a:rPr kumimoji="1" lang="en-US" altLang="ja-JP" sz="1400" b="0" i="0" u="none" strike="noStrike" cap="none" normalizeH="0" baseline="0" dirty="0" smtClean="0">
                <a:ln>
                  <a:noFill/>
                </a:ln>
                <a:solidFill>
                  <a:schemeClr val="tx1"/>
                </a:solidFill>
                <a:effectLst/>
                <a:latin typeface="Times New Roman" pitchFamily="18" charset="0"/>
                <a:ea typeface="ＭＳ 明朝" pitchFamily="17" charset="-128"/>
                <a:cs typeface="Times New Roman" pitchFamily="18" charset="0"/>
              </a:rPr>
              <a:t> equal to 0 specifies that all tiles in CVS may not be motion constrained.</a:t>
            </a:r>
            <a:endParaRPr kumimoji="1" lang="en-US" alt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changes</a:t>
            </a:r>
            <a:endParaRPr kumimoji="1" lang="ja-JP" altLang="en-US" dirty="0"/>
          </a:p>
        </p:txBody>
      </p:sp>
      <p:sp>
        <p:nvSpPr>
          <p:cNvPr id="3" name="コンテンツ プレースホルダ 2"/>
          <p:cNvSpPr>
            <a:spLocks noGrp="1"/>
          </p:cNvSpPr>
          <p:nvPr>
            <p:ph idx="1"/>
          </p:nvPr>
        </p:nvSpPr>
        <p:spPr>
          <a:xfrm>
            <a:off x="457200" y="785813"/>
            <a:ext cx="8229600" cy="1095015"/>
          </a:xfrm>
        </p:spPr>
        <p:txBody>
          <a:bodyPr/>
          <a:lstStyle/>
          <a:p>
            <a:r>
              <a:rPr kumimoji="1" lang="en-US" altLang="ja-JP" dirty="0" smtClean="0"/>
              <a:t>Skipped slice indication / number of CTBs in skipped slice</a:t>
            </a:r>
          </a:p>
          <a:p>
            <a:pPr lvl="1"/>
            <a:r>
              <a:rPr lang="en-US" altLang="ja-JP" dirty="0" smtClean="0"/>
              <a:t>skipped slice indication flag is </a:t>
            </a:r>
            <a:r>
              <a:rPr lang="en-US" altLang="ja-JP" dirty="0" err="1" smtClean="0"/>
              <a:t>signalled</a:t>
            </a:r>
            <a:r>
              <a:rPr lang="en-US" altLang="ja-JP" dirty="0" smtClean="0"/>
              <a:t> when multiple tiles are used and tiles are motion constrained</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7</a:t>
            </a:fld>
            <a:endParaRPr lang="ja-JP" altLang="en-US" dirty="0"/>
          </a:p>
        </p:txBody>
      </p:sp>
      <p:graphicFrame>
        <p:nvGraphicFramePr>
          <p:cNvPr id="5" name="表 4"/>
          <p:cNvGraphicFramePr>
            <a:graphicFrameLocks noGrp="1"/>
          </p:cNvGraphicFramePr>
          <p:nvPr/>
        </p:nvGraphicFramePr>
        <p:xfrm>
          <a:off x="1187624" y="2132856"/>
          <a:ext cx="5762625" cy="2377440"/>
        </p:xfrm>
        <a:graphic>
          <a:graphicData uri="http://schemas.openxmlformats.org/drawingml/2006/table">
            <a:tbl>
              <a:tblPr/>
              <a:tblGrid>
                <a:gridCol w="4788532"/>
                <a:gridCol w="974093"/>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err="1">
                          <a:latin typeface="Times New Roman"/>
                          <a:ea typeface="Malgun Gothic"/>
                          <a:cs typeface="Times New Roman"/>
                        </a:rPr>
                        <a:t>slice_segment_header</a:t>
                      </a:r>
                      <a:r>
                        <a:rPr lang="en-GB" sz="1200" dirty="0">
                          <a:latin typeface="Times New Roman"/>
                          <a:ea typeface="Malgun Gothic"/>
                          <a:cs typeface="Times New Roman"/>
                        </a:rPr>
                        <a:t>( )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200" b="1">
                          <a:latin typeface="Times New Roman"/>
                          <a:ea typeface="Malgun Gothic"/>
                        </a:rPr>
                        <a:t>Descriptor</a:t>
                      </a:r>
                      <a:endParaRPr lang="ja-JP" sz="12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latin typeface="Times New Roman"/>
                          <a:ea typeface="Malgun Gothic"/>
                          <a:cs typeface="Times New Roman"/>
                        </a:rPr>
                        <a:t>…</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b="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kern="100" dirty="0">
                          <a:latin typeface="Times New Roman"/>
                          <a:ea typeface="Malgun Gothic"/>
                          <a:cs typeface="Times New Roman"/>
                        </a:rPr>
                        <a:t>…</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latin typeface="Times New Roman"/>
                          <a:ea typeface="Malgun Gothic"/>
                          <a:cs typeface="Times New Roman"/>
                        </a:rPr>
                        <a:t>	if( </a:t>
                      </a:r>
                      <a:r>
                        <a:rPr lang="en-GB" sz="1200" dirty="0" err="1">
                          <a:latin typeface="Times New Roman"/>
                          <a:ea typeface="Malgun Gothic"/>
                          <a:cs typeface="Times New Roman"/>
                        </a:rPr>
                        <a:t>slice_segment_header_extension_present_flag</a:t>
                      </a:r>
                      <a:r>
                        <a:rPr lang="en-GB" sz="1200" dirty="0">
                          <a:latin typeface="Times New Roman"/>
                          <a:ea typeface="Malgun Gothic"/>
                          <a:cs typeface="Times New Roman"/>
                        </a:rPr>
                        <a:t> )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latin typeface="Times New Roman"/>
                          <a:ea typeface="ＭＳ 明朝"/>
                          <a:cs typeface="Times New Roman"/>
                        </a:rPr>
                        <a:t>		</a:t>
                      </a:r>
                      <a:r>
                        <a:rPr lang="en-GB" sz="1200" b="1" dirty="0" err="1">
                          <a:latin typeface="Times New Roman"/>
                          <a:ea typeface="ＭＳ 明朝"/>
                          <a:cs typeface="Times New Roman"/>
                        </a:rPr>
                        <a:t>slice_segment_header_extension_length</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200">
                          <a:latin typeface="Times New Roman"/>
                          <a:ea typeface="ＭＳ 明朝"/>
                        </a:rPr>
                        <a:t>ue(v)</a:t>
                      </a:r>
                      <a:endParaRPr lang="ja-JP"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highlight>
                            <a:srgbClr val="FFFF00"/>
                          </a:highlight>
                          <a:latin typeface="Times New Roman"/>
                          <a:ea typeface="ＭＳ 明朝"/>
                          <a:cs typeface="Times New Roman"/>
                        </a:rPr>
                        <a:t>		if ( </a:t>
                      </a:r>
                      <a:r>
                        <a:rPr lang="en-GB" sz="1200" dirty="0" err="1">
                          <a:highlight>
                            <a:srgbClr val="FFFF00"/>
                          </a:highlight>
                          <a:latin typeface="Times New Roman"/>
                          <a:ea typeface="ＭＳ 明朝"/>
                          <a:cs typeface="Times New Roman"/>
                        </a:rPr>
                        <a:t>tiles_enabled_flag</a:t>
                      </a:r>
                      <a:r>
                        <a:rPr lang="en-GB" sz="1200" dirty="0">
                          <a:highlight>
                            <a:srgbClr val="FFFF00"/>
                          </a:highlight>
                          <a:latin typeface="Times New Roman"/>
                          <a:ea typeface="ＭＳ 明朝"/>
                          <a:cs typeface="Times New Roman"/>
                        </a:rPr>
                        <a:t> &amp;&amp; </a:t>
                      </a:r>
                      <a:r>
                        <a:rPr lang="en-GB" sz="1200" dirty="0" err="1">
                          <a:highlight>
                            <a:srgbClr val="FFFF00"/>
                          </a:highlight>
                          <a:latin typeface="Times New Roman"/>
                          <a:ea typeface="ＭＳ 明朝"/>
                          <a:cs typeface="Times New Roman"/>
                        </a:rPr>
                        <a:t>all_tiles_decoding_dependency_flag</a:t>
                      </a:r>
                      <a:r>
                        <a:rPr lang="en-GB" sz="1200" dirty="0">
                          <a:highlight>
                            <a:srgbClr val="FFFF00"/>
                          </a:highlight>
                          <a:latin typeface="Times New Roman"/>
                          <a:ea typeface="ＭＳ 明朝"/>
                          <a:cs typeface="Times New Roman"/>
                        </a:rPr>
                        <a:t>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endParaRPr lang="en-GB" sz="1200">
                        <a:highlight>
                          <a:srgbClr val="FFFF00"/>
                        </a:highligh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highlight>
                            <a:srgbClr val="FFFF00"/>
                          </a:highlight>
                          <a:latin typeface="Times New Roman"/>
                          <a:ea typeface="ＭＳ 明朝"/>
                          <a:cs typeface="Times New Roman"/>
                        </a:rPr>
                        <a:t>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endParaRPr lang="en-GB" sz="1200">
                        <a:highlight>
                          <a:srgbClr val="FFFF00"/>
                        </a:highligh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highlight>
                            <a:srgbClr val="FFFF00"/>
                          </a:highlight>
                          <a:latin typeface="Times New Roman"/>
                          <a:ea typeface="ＭＳ 明朝"/>
                          <a:cs typeface="Times New Roman"/>
                        </a:rPr>
                        <a:t>			</a:t>
                      </a:r>
                      <a:r>
                        <a:rPr lang="en-GB" sz="1200" b="1" dirty="0" err="1">
                          <a:highlight>
                            <a:srgbClr val="FFFF00"/>
                          </a:highlight>
                          <a:latin typeface="Times New Roman"/>
                          <a:ea typeface="Malgun Gothic"/>
                          <a:cs typeface="Times New Roman"/>
                        </a:rPr>
                        <a:t>non_significant_</a:t>
                      </a:r>
                      <a:r>
                        <a:rPr lang="en-GB" sz="1200" b="1" dirty="0" err="1">
                          <a:highlight>
                            <a:srgbClr val="FFFF00"/>
                          </a:highlight>
                          <a:latin typeface="Times New Roman"/>
                          <a:ea typeface="ＭＳ 明朝"/>
                          <a:cs typeface="Times New Roman"/>
                        </a:rPr>
                        <a:t>tile</a:t>
                      </a:r>
                      <a:r>
                        <a:rPr lang="en-GB" sz="1200" b="1" dirty="0" err="1">
                          <a:highlight>
                            <a:srgbClr val="FFFF00"/>
                          </a:highlight>
                          <a:latin typeface="Times New Roman"/>
                          <a:ea typeface="Malgun Gothic"/>
                          <a:cs typeface="Times New Roman"/>
                        </a:rPr>
                        <a:t>_flag</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200">
                          <a:highlight>
                            <a:srgbClr val="FFFF00"/>
                          </a:highlight>
                          <a:latin typeface="Times New Roman"/>
                          <a:ea typeface="Malgun Gothic"/>
                        </a:rPr>
                        <a:t>u(1)</a:t>
                      </a:r>
                      <a:endParaRPr lang="ja-JP"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200" dirty="0">
                          <a:highlight>
                            <a:srgbClr val="FFFF00"/>
                          </a:highlight>
                          <a:latin typeface="Times New Roman"/>
                          <a:ea typeface="Malgun Gothic"/>
                          <a:cs typeface="Times New Roman"/>
                        </a:rPr>
                        <a:t> </a:t>
                      </a:r>
                      <a:r>
                        <a:rPr lang="en-US" sz="1200" dirty="0">
                          <a:highlight>
                            <a:srgbClr val="FFFF00"/>
                          </a:highlight>
                          <a:latin typeface="Times New Roman"/>
                          <a:ea typeface="ＭＳ 明朝"/>
                          <a:cs typeface="Times New Roman"/>
                        </a:rPr>
                        <a:t>			</a:t>
                      </a:r>
                      <a:r>
                        <a:rPr lang="en-US" sz="1200" dirty="0">
                          <a:highlight>
                            <a:srgbClr val="FFFF00"/>
                          </a:highlight>
                          <a:latin typeface="Times New Roman"/>
                          <a:ea typeface="Malgun Gothic"/>
                          <a:cs typeface="Times New Roman"/>
                        </a:rPr>
                        <a:t>if( </a:t>
                      </a:r>
                      <a:r>
                        <a:rPr lang="en-GB" sz="1200" dirty="0" err="1">
                          <a:highlight>
                            <a:srgbClr val="FFFF00"/>
                          </a:highlight>
                          <a:latin typeface="Times New Roman"/>
                          <a:ea typeface="Malgun Gothic"/>
                          <a:cs typeface="Times New Roman"/>
                        </a:rPr>
                        <a:t>non_significant_</a:t>
                      </a:r>
                      <a:r>
                        <a:rPr lang="en-GB" sz="1200" dirty="0" err="1">
                          <a:highlight>
                            <a:srgbClr val="FFFF00"/>
                          </a:highlight>
                          <a:latin typeface="Times New Roman"/>
                          <a:ea typeface="ＭＳ 明朝"/>
                          <a:cs typeface="Times New Roman"/>
                        </a:rPr>
                        <a:t>tile</a:t>
                      </a:r>
                      <a:r>
                        <a:rPr lang="en-GB" sz="1200" dirty="0">
                          <a:highlight>
                            <a:srgbClr val="FFFF00"/>
                          </a:highlight>
                          <a:latin typeface="Times New Roman"/>
                          <a:ea typeface="Malgun Gothic"/>
                          <a:cs typeface="Times New Roman"/>
                        </a:rPr>
                        <a:t> _flag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endParaRPr lang="en-GB" sz="1200">
                        <a:highlight>
                          <a:srgbClr val="FFFF00"/>
                        </a:highligh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sz="1200" dirty="0">
                          <a:highlight>
                            <a:srgbClr val="FFFF00"/>
                          </a:highlight>
                          <a:latin typeface="Times New Roman"/>
                          <a:ea typeface="ＭＳ 明朝"/>
                          <a:cs typeface="Times New Roman"/>
                        </a:rPr>
                        <a:t>				</a:t>
                      </a:r>
                      <a:r>
                        <a:rPr lang="en-US" sz="1200" b="1" dirty="0" err="1">
                          <a:highlight>
                            <a:srgbClr val="FFFF00"/>
                          </a:highlight>
                          <a:latin typeface="Times New Roman"/>
                          <a:ea typeface="ＭＳ 明朝"/>
                          <a:cs typeface="Times New Roman"/>
                        </a:rPr>
                        <a:t>num_ctu_in</a:t>
                      </a:r>
                      <a:r>
                        <a:rPr lang="en-US" sz="1200" b="1" dirty="0">
                          <a:highlight>
                            <a:srgbClr val="FFFF00"/>
                          </a:highlight>
                          <a:latin typeface="Times New Roman"/>
                          <a:ea typeface="ＭＳ 明朝"/>
                          <a:cs typeface="Times New Roman"/>
                        </a:rPr>
                        <a:t>_</a:t>
                      </a:r>
                      <a:r>
                        <a:rPr lang="en-GB" sz="1200" b="1" dirty="0">
                          <a:highlight>
                            <a:srgbClr val="FFFF00"/>
                          </a:highlight>
                          <a:latin typeface="Times"/>
                          <a:ea typeface="Malgun Gothic"/>
                          <a:cs typeface="Times New Roman"/>
                        </a:rPr>
                        <a:t>slice_segment</a:t>
                      </a:r>
                      <a:r>
                        <a:rPr lang="en-GB" sz="1200" b="1" dirty="0">
                          <a:highlight>
                            <a:srgbClr val="FFFF00"/>
                          </a:highlight>
                          <a:latin typeface="Times"/>
                          <a:ea typeface="ＭＳ 明朝"/>
                          <a:cs typeface="Times New Roman"/>
                        </a:rPr>
                        <a:t>_</a:t>
                      </a:r>
                      <a:r>
                        <a:rPr lang="en-GB" sz="1200" b="1" dirty="0">
                          <a:highlight>
                            <a:srgbClr val="FFFF00"/>
                          </a:highlight>
                          <a:latin typeface="Times"/>
                          <a:ea typeface="Malgun Gothic"/>
                          <a:cs typeface="Times New Roman"/>
                        </a:rPr>
                        <a:t>minus1</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r>
                        <a:rPr lang="en-GB" sz="1200">
                          <a:highlight>
                            <a:srgbClr val="FFFF00"/>
                          </a:highlight>
                          <a:latin typeface="Times New Roman"/>
                          <a:ea typeface="Malgun Gothic"/>
                        </a:rPr>
                        <a:t>ue(v)</a:t>
                      </a:r>
                      <a:endParaRPr lang="ja-JP"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highlight>
                            <a:srgbClr val="FFFF00"/>
                          </a:highlight>
                          <a:latin typeface="Times New Roman"/>
                          <a:ea typeface="ＭＳ 明朝"/>
                          <a:cs typeface="Times New Roman"/>
                        </a:rPr>
                        <a:t>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just" hangingPunct="0">
                        <a:spcAft>
                          <a:spcPts val="300"/>
                        </a:spcAft>
                      </a:pPr>
                      <a:endParaRPr lang="en-GB" sz="1200">
                        <a:highlight>
                          <a:srgbClr val="FFFF00"/>
                        </a:highlight>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US" altLang="ja-JP" sz="1200" baseline="0" dirty="0" smtClean="0">
                          <a:latin typeface="Times"/>
                          <a:ea typeface="Malgun Gothic"/>
                          <a:cs typeface="Times New Roman"/>
                        </a:rPr>
                        <a:t>	…</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dirty="0">
                          <a:latin typeface="Times New Roman"/>
                          <a:ea typeface="Malgun Gothic"/>
                          <a:cs typeface="Times New Roman"/>
                        </a:rPr>
                        <a:t>}</a:t>
                      </a:r>
                      <a:endParaRPr lang="ja-JP" sz="1200" dirty="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テキスト ボックス 5"/>
          <p:cNvSpPr txBox="1"/>
          <p:nvPr/>
        </p:nvSpPr>
        <p:spPr>
          <a:xfrm>
            <a:off x="935596" y="4905164"/>
            <a:ext cx="7668852" cy="1365365"/>
          </a:xfrm>
          <a:prstGeom prst="rect">
            <a:avLst/>
          </a:prstGeom>
          <a:noFill/>
        </p:spPr>
        <p:txBody>
          <a:bodyPr wrap="square" lIns="36000" tIns="36000" rIns="36000" bIns="36000" rtlCol="0">
            <a:spAutoFit/>
          </a:bodyPr>
          <a:lstStyle/>
          <a:p>
            <a:pPr hangingPunct="0"/>
            <a:r>
              <a:rPr lang="en-US" altLang="ja-JP" sz="1200" b="1" dirty="0" err="1" smtClean="0"/>
              <a:t>non_significant_tile_flag</a:t>
            </a:r>
            <a:r>
              <a:rPr lang="en-CA" altLang="ja-JP" sz="1200" dirty="0" smtClean="0"/>
              <a:t> equal to 1 specifies that the tile containing the slice is the non-significant tile. </a:t>
            </a:r>
            <a:r>
              <a:rPr lang="en-CA" altLang="ja-JP" sz="1200" dirty="0" err="1" smtClean="0"/>
              <a:t>non_significant_tile_flag</a:t>
            </a:r>
            <a:r>
              <a:rPr lang="en-CA" altLang="ja-JP" sz="1200" dirty="0" smtClean="0"/>
              <a:t> equal to 0 specifies that the tile containing the slice is not non-significant tile. When not present, </a:t>
            </a:r>
            <a:r>
              <a:rPr lang="en-CA" altLang="ja-JP" sz="1200" dirty="0" err="1" smtClean="0"/>
              <a:t>non_significant_tile_flag</a:t>
            </a:r>
            <a:r>
              <a:rPr lang="en-CA" altLang="ja-JP" sz="1200" dirty="0" smtClean="0"/>
              <a:t> is inferred to be equal to 0.</a:t>
            </a:r>
          </a:p>
          <a:p>
            <a:pPr hangingPunct="0"/>
            <a:endParaRPr lang="ja-JP" altLang="ja-JP" sz="1200" dirty="0" smtClean="0"/>
          </a:p>
          <a:p>
            <a:pPr hangingPunct="0"/>
            <a:r>
              <a:rPr lang="en-US" altLang="ja-JP" sz="1200" b="1" dirty="0" smtClean="0"/>
              <a:t>num_ctb_in_slice_segment_minus1 </a:t>
            </a:r>
            <a:r>
              <a:rPr lang="en-US" altLang="ja-JP" sz="1200" dirty="0" smtClean="0"/>
              <a:t>plus 1</a:t>
            </a:r>
            <a:r>
              <a:rPr lang="en-US" altLang="ja-JP" sz="1200" b="1" dirty="0" smtClean="0"/>
              <a:t> </a:t>
            </a:r>
            <a:r>
              <a:rPr lang="en-CA" altLang="ja-JP" sz="1200" dirty="0" smtClean="0"/>
              <a:t>specifies the number of</a:t>
            </a:r>
            <a:r>
              <a:rPr lang="en-CA" altLang="ja-JP" sz="1200" b="1" dirty="0" smtClean="0"/>
              <a:t> </a:t>
            </a:r>
            <a:r>
              <a:rPr lang="en-CA" altLang="ja-JP" sz="1200" dirty="0" smtClean="0"/>
              <a:t>CTUs in the current slice segment. </a:t>
            </a:r>
            <a:r>
              <a:rPr lang="en-US" altLang="ja-JP" sz="1200" dirty="0" smtClean="0"/>
              <a:t>The length of the num_ctu_in_slice_segment_minus1 syntax element is Ceil( Log2( </a:t>
            </a:r>
            <a:r>
              <a:rPr lang="en-US" altLang="ja-JP" sz="1200" dirty="0" err="1" smtClean="0"/>
              <a:t>ColWidth</a:t>
            </a:r>
            <a:r>
              <a:rPr lang="en-US" altLang="ja-JP" sz="1200" dirty="0" smtClean="0"/>
              <a:t>[</a:t>
            </a:r>
            <a:r>
              <a:rPr lang="en-US" altLang="ja-JP" sz="1200" dirty="0" err="1" smtClean="0"/>
              <a:t>tileIdx</a:t>
            </a:r>
            <a:r>
              <a:rPr lang="en-US" altLang="ja-JP" sz="1200" dirty="0" smtClean="0"/>
              <a:t>] * </a:t>
            </a:r>
            <a:r>
              <a:rPr lang="en-US" altLang="ja-JP" sz="1200" dirty="0" err="1" smtClean="0"/>
              <a:t>RowHeight</a:t>
            </a:r>
            <a:r>
              <a:rPr lang="en-US" altLang="ja-JP" sz="1200" dirty="0" smtClean="0"/>
              <a:t>[</a:t>
            </a:r>
            <a:r>
              <a:rPr lang="en-US" altLang="ja-JP" sz="1200" dirty="0" err="1" smtClean="0"/>
              <a:t>tileIdx</a:t>
            </a:r>
            <a:r>
              <a:rPr lang="en-US" altLang="ja-JP" sz="1200" dirty="0" smtClean="0"/>
              <a:t>] ) bits, where </a:t>
            </a:r>
            <a:r>
              <a:rPr lang="en-US" altLang="ja-JP" sz="1200" dirty="0" err="1" smtClean="0"/>
              <a:t>tileIdx</a:t>
            </a:r>
            <a:r>
              <a:rPr lang="en-US" altLang="ja-JP" sz="1200" dirty="0" smtClean="0"/>
              <a:t> is equal to </a:t>
            </a:r>
            <a:r>
              <a:rPr lang="en-GB" altLang="ja-JP" sz="1200" dirty="0" err="1" smtClean="0"/>
              <a:t>TileId</a:t>
            </a:r>
            <a:r>
              <a:rPr lang="en-GB" altLang="ja-JP" sz="1200" dirty="0" smtClean="0"/>
              <a:t>[ </a:t>
            </a:r>
            <a:r>
              <a:rPr lang="en-GB" altLang="ja-JP" sz="1200" dirty="0" err="1" smtClean="0"/>
              <a:t>CtbAddrRsToTs</a:t>
            </a:r>
            <a:r>
              <a:rPr lang="en-GB" altLang="ja-JP" sz="1200" dirty="0" smtClean="0"/>
              <a:t>[ </a:t>
            </a:r>
            <a:r>
              <a:rPr lang="en-GB" altLang="ja-JP" sz="1200" dirty="0" err="1" smtClean="0"/>
              <a:t>slice_segment_address</a:t>
            </a:r>
            <a:r>
              <a:rPr lang="en-GB" altLang="ja-JP" sz="1200" dirty="0" smtClean="0"/>
              <a:t> ] ]</a:t>
            </a:r>
            <a:r>
              <a:rPr lang="en-US" altLang="ja-JP" sz="1200" dirty="0" smtClean="0"/>
              <a:t>.</a:t>
            </a:r>
            <a:endParaRPr lang="ja-JP" altLang="ja-JP" sz="12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Proposed </a:t>
            </a:r>
            <a:r>
              <a:rPr lang="en-US" altLang="ja-JP" dirty="0" smtClean="0"/>
              <a:t>changes</a:t>
            </a:r>
            <a:endParaRPr kumimoji="1" lang="ja-JP" altLang="en-US" dirty="0"/>
          </a:p>
        </p:txBody>
      </p:sp>
      <p:sp>
        <p:nvSpPr>
          <p:cNvPr id="3" name="コンテンツ プレースホルダ 2"/>
          <p:cNvSpPr>
            <a:spLocks noGrp="1"/>
          </p:cNvSpPr>
          <p:nvPr>
            <p:ph idx="1"/>
          </p:nvPr>
        </p:nvSpPr>
        <p:spPr>
          <a:xfrm>
            <a:off x="457200" y="785813"/>
            <a:ext cx="8229600" cy="482947"/>
          </a:xfrm>
        </p:spPr>
        <p:txBody>
          <a:bodyPr/>
          <a:lstStyle/>
          <a:p>
            <a:r>
              <a:rPr kumimoji="1" lang="en-US" altLang="ja-JP" dirty="0" smtClean="0"/>
              <a:t>Slice segment data</a:t>
            </a:r>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8</a:t>
            </a:fld>
            <a:endParaRPr lang="ja-JP" altLang="en-US" dirty="0"/>
          </a:p>
        </p:txBody>
      </p:sp>
      <p:sp>
        <p:nvSpPr>
          <p:cNvPr id="5" name="コンテンツ プレースホルダ 2"/>
          <p:cNvSpPr txBox="1">
            <a:spLocks/>
          </p:cNvSpPr>
          <p:nvPr/>
        </p:nvSpPr>
        <p:spPr bwMode="auto">
          <a:xfrm>
            <a:off x="457200" y="3176972"/>
            <a:ext cx="8229600" cy="540060"/>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marL="360363" marR="0" lvl="0" indent="-241300" algn="l" defTabSz="914400" rtl="0" eaLnBrk="0" fontAlgn="base" latinLnBrk="0" hangingPunct="0">
              <a:lnSpc>
                <a:spcPct val="100000"/>
              </a:lnSpc>
              <a:spcBef>
                <a:spcPct val="0"/>
              </a:spcBef>
              <a:spcAft>
                <a:spcPct val="0"/>
              </a:spcAft>
              <a:buClr>
                <a:srgbClr val="0E2C3E"/>
              </a:buClr>
              <a:buSzPct val="80000"/>
              <a:buFont typeface="Wingdings 2" pitchFamily="18" charset="2"/>
              <a:buChar char=""/>
              <a:tabLst/>
              <a:defRPr/>
            </a:pPr>
            <a:r>
              <a:rPr kumimoji="1" lang="en-US" altLang="ja-JP" sz="2400" b="0" i="0" u="none" strike="noStrike" kern="1200" cap="none" spc="0" normalizeH="0" baseline="0" noProof="0" dirty="0" smtClean="0">
                <a:ln>
                  <a:noFill/>
                </a:ln>
                <a:solidFill>
                  <a:schemeClr val="tx1"/>
                </a:solidFill>
                <a:effectLst/>
                <a:uLnTx/>
                <a:uFillTx/>
                <a:latin typeface="+mn-lt"/>
                <a:ea typeface="+mn-ea"/>
                <a:cs typeface="+mn-cs"/>
              </a:rPr>
              <a:t>Reconstruction</a:t>
            </a:r>
          </a:p>
        </p:txBody>
      </p:sp>
      <p:graphicFrame>
        <p:nvGraphicFramePr>
          <p:cNvPr id="7" name="表 6"/>
          <p:cNvGraphicFramePr>
            <a:graphicFrameLocks noGrp="1"/>
          </p:cNvGraphicFramePr>
          <p:nvPr/>
        </p:nvGraphicFramePr>
        <p:xfrm>
          <a:off x="1079612" y="1556792"/>
          <a:ext cx="5762625" cy="1097280"/>
        </p:xfrm>
        <a:graphic>
          <a:graphicData uri="http://schemas.openxmlformats.org/drawingml/2006/table">
            <a:tbl>
              <a:tblPr/>
              <a:tblGrid>
                <a:gridCol w="4680520"/>
                <a:gridCol w="1082105"/>
              </a:tblGrid>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slice_</a:t>
                      </a:r>
                      <a:r>
                        <a:rPr lang="en-GB" sz="1200">
                          <a:latin typeface="Times"/>
                          <a:ea typeface="Malgun Gothic"/>
                          <a:cs typeface="Times New Roman"/>
                        </a:rPr>
                        <a:t>segment_</a:t>
                      </a:r>
                      <a:r>
                        <a:rPr lang="en-GB" sz="1200">
                          <a:latin typeface="Times New Roman"/>
                          <a:ea typeface="Malgun Gothic"/>
                          <a:cs typeface="Times New Roman"/>
                        </a:rPr>
                        <a:t>layer_rbsp( ) {</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200" b="1">
                          <a:latin typeface="Times New Roman"/>
                          <a:ea typeface="Malgun Gothic"/>
                        </a:rPr>
                        <a:t>Descriptor</a:t>
                      </a:r>
                      <a:endParaRPr lang="ja-JP" sz="1200" b="1">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	slice_segment_header( )</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	</a:t>
                      </a:r>
                      <a:r>
                        <a:rPr lang="en-GB" sz="1200">
                          <a:highlight>
                            <a:srgbClr val="FFFF00"/>
                          </a:highlight>
                          <a:latin typeface="Times New Roman"/>
                          <a:ea typeface="Malgun Gothic"/>
                          <a:cs typeface="Times New Roman"/>
                        </a:rPr>
                        <a:t>if (!non_significant_slice_segment_flag)</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		slice_segment_data( )</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	rbsp_slice_segment_trailing_bits( )</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200">
                          <a:latin typeface="Times New Roman"/>
                          <a:ea typeface="Malgun Gothic"/>
                          <a:cs typeface="Times New Roman"/>
                        </a:rPr>
                        <a:t>}</a:t>
                      </a:r>
                      <a:endParaRPr lang="ja-JP" sz="1200">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200" dirty="0">
                        <a:latin typeface="Times New Roman"/>
                        <a:ea typeface="Malgun Gothic"/>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テキスト ボックス 7"/>
          <p:cNvSpPr txBox="1"/>
          <p:nvPr/>
        </p:nvSpPr>
        <p:spPr>
          <a:xfrm>
            <a:off x="1043608" y="3789040"/>
            <a:ext cx="6588732" cy="565146"/>
          </a:xfrm>
          <a:prstGeom prst="rect">
            <a:avLst/>
          </a:prstGeom>
          <a:noFill/>
        </p:spPr>
        <p:txBody>
          <a:bodyPr wrap="square" lIns="36000" tIns="36000" rIns="36000" bIns="36000" rtlCol="0">
            <a:spAutoFit/>
          </a:bodyPr>
          <a:lstStyle/>
          <a:p>
            <a:r>
              <a:rPr lang="en-CA" altLang="ja-JP" sz="1600" dirty="0" smtClean="0"/>
              <a:t>All pixels in all CTU in a non-significant slice segment are not required to be decoded. When they are decoded, they shall have the value of 0.</a:t>
            </a:r>
            <a:endParaRPr lang="ja-JP" altLang="ja-JP" sz="16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Proposed </a:t>
            </a:r>
            <a:r>
              <a:rPr kumimoji="1" lang="en-US" altLang="ja-JP" dirty="0" smtClean="0"/>
              <a:t>changes</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Loop filter</a:t>
            </a:r>
          </a:p>
          <a:p>
            <a:pPr lvl="1"/>
            <a:r>
              <a:rPr lang="en-US" altLang="ja-JP" dirty="0" smtClean="0"/>
              <a:t>When </a:t>
            </a:r>
            <a:r>
              <a:rPr lang="en-US" altLang="ja-JP" dirty="0" err="1" smtClean="0"/>
              <a:t>nuh_layer_id</a:t>
            </a:r>
            <a:r>
              <a:rPr lang="en-US" altLang="ja-JP" dirty="0" smtClean="0"/>
              <a:t> associated with the PPS is greater than 0 and non-significant slice exists in the current CVS, </a:t>
            </a:r>
            <a:r>
              <a:rPr lang="en-US" altLang="ja-JP" dirty="0" err="1" smtClean="0"/>
              <a:t>loop_filter_across_tiles_enabled_flag</a:t>
            </a:r>
            <a:r>
              <a:rPr lang="en-US" altLang="ja-JP" dirty="0" smtClean="0"/>
              <a:t> shall be equal to 0.</a:t>
            </a:r>
            <a:endParaRPr kumimoji="1" lang="en-US" altLang="ja-JP" dirty="0" smtClean="0"/>
          </a:p>
          <a:p>
            <a:endParaRPr lang="en-US" altLang="ja-JP" dirty="0" smtClean="0"/>
          </a:p>
          <a:p>
            <a:r>
              <a:rPr kumimoji="1" lang="en-US" altLang="ja-JP" dirty="0" smtClean="0"/>
              <a:t>Conformance window</a:t>
            </a:r>
          </a:p>
          <a:p>
            <a:pPr lvl="1"/>
            <a:r>
              <a:rPr lang="en-US" altLang="ja-JP" dirty="0" smtClean="0"/>
              <a:t>Conformance window shall not include non-significant slice.</a:t>
            </a:r>
            <a:endParaRPr kumimoji="1" lang="ja-JP" altLang="en-US" dirty="0"/>
          </a:p>
        </p:txBody>
      </p:sp>
      <p:sp>
        <p:nvSpPr>
          <p:cNvPr id="4" name="スライド番号プレースホルダ 3"/>
          <p:cNvSpPr>
            <a:spLocks noGrp="1"/>
          </p:cNvSpPr>
          <p:nvPr>
            <p:ph type="sldNum" sz="quarter" idx="12"/>
          </p:nvPr>
        </p:nvSpPr>
        <p:spPr/>
        <p:txBody>
          <a:bodyPr/>
          <a:lstStyle/>
          <a:p>
            <a:pPr>
              <a:defRPr/>
            </a:pPr>
            <a:fld id="{C90D651E-858F-4495-ADC9-7922E391B54B}" type="slidenum">
              <a:rPr lang="ja-JP" altLang="en-US" smtClean="0"/>
              <a:pPr>
                <a:defRPr/>
              </a:pPr>
              <a:t>9</a:t>
            </a:fld>
            <a:endParaRPr lang="ja-JP"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符号化グループ">
  <a:themeElements>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ユーザー定義 5">
      <a:majorFont>
        <a:latin typeface="Tahoma"/>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noFill/>
        <a:effectLst/>
      </a:spPr>
      <a:bodyPr lIns="36000" tIns="36000" rIns="36000" bIns="36000" rtlCol="0" anchor="ctr"/>
      <a:lstStyle>
        <a:defPPr algn="ctr">
          <a:defRPr kumimoji="1"/>
        </a:defPPr>
      </a:lstStyle>
      <a:style>
        <a:lnRef idx="1">
          <a:schemeClr val="dk1"/>
        </a:lnRef>
        <a:fillRef idx="2">
          <a:schemeClr val="dk1"/>
        </a:fillRef>
        <a:effectRef idx="1">
          <a:schemeClr val="dk1"/>
        </a:effectRef>
        <a:fontRef idx="minor">
          <a:schemeClr val="dk1"/>
        </a:fontRef>
      </a:style>
    </a:spDef>
    <a:lnDef>
      <a:spPr>
        <a:ln>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spAutoFit/>
      </a:bodyPr>
      <a:lstStyle>
        <a:defPPr>
          <a:defRPr kumimoji="1" sz="120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シック">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符号化グループ</Template>
  <TotalTime>6866</TotalTime>
  <Words>756</Words>
  <Application>Microsoft Office PowerPoint</Application>
  <PresentationFormat>画面に合わせる (4:3)</PresentationFormat>
  <Paragraphs>150</Paragraphs>
  <Slides>10</Slides>
  <Notes>0</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符号化グループ</vt:lpstr>
      <vt:lpstr>MV-HEVC/SHVC HLS: Skipped slice and use case  (JCTVC-O0055, JCT3V-F0032)</vt:lpstr>
      <vt:lpstr>Summary</vt:lpstr>
      <vt:lpstr>ROI application using SHVC</vt:lpstr>
      <vt:lpstr>System components and data requirements</vt:lpstr>
      <vt:lpstr>Codec support</vt:lpstr>
      <vt:lpstr>Proposed changes</vt:lpstr>
      <vt:lpstr>Proposed changes</vt:lpstr>
      <vt:lpstr>Proposed changes</vt:lpstr>
      <vt:lpstr>Proposed changes</vt:lpstr>
      <vt:lpstr>Conclusion</vt:lpstr>
    </vt:vector>
  </TitlesOfParts>
  <Company>SHARP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dc:creator>
  <cp:lastModifiedBy>Tomoyuki Yamamoto</cp:lastModifiedBy>
  <cp:revision>3319</cp:revision>
  <dcterms:created xsi:type="dcterms:W3CDTF">2011-03-24T05:19:20Z</dcterms:created>
  <dcterms:modified xsi:type="dcterms:W3CDTF">2013-10-24T06:37:16Z</dcterms:modified>
</cp:coreProperties>
</file>