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7"/>
  </p:notesMasterIdLst>
  <p:sldIdLst>
    <p:sldId id="279" r:id="rId2"/>
    <p:sldId id="280" r:id="rId3"/>
    <p:sldId id="288" r:id="rId4"/>
    <p:sldId id="294" r:id="rId5"/>
    <p:sldId id="291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86" d="100"/>
          <a:sy n="86" d="100"/>
        </p:scale>
        <p:origin x="-3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2013-07-24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1571636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428860" y="3073411"/>
            <a:ext cx="4214842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1. Current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4. Conclusion</a:t>
            </a:r>
            <a:endParaRPr lang="en-US" altLang="ko-KR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428860" y="2714620"/>
            <a:ext cx="4214842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Contents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1043286"/>
            <a:ext cx="7929618" cy="13855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JCT3V-E0192</a:t>
            </a:r>
          </a:p>
          <a:p>
            <a:pPr algn="ctr" defTabSz="762000" eaLnBrk="0" latinLnBrk="0" hangingPunct="0"/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CE4.h related: Context model for illumination compensation flag</a:t>
            </a:r>
            <a:endParaRPr kumimoji="0" lang="ko-KR" altLang="en-US" sz="28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049392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2013-07</a:t>
            </a:r>
            <a:endParaRPr lang="ko-KR" altLang="en-US" sz="14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78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Jiwook</a:t>
            </a: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Jung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(LG Electronics)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Current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Context model for IC CU flag</a:t>
            </a: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same context model regardless of IC flag on neighbor block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initial values of the flag is copied from Skip flag.</a:t>
            </a: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en-GB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  <a:endParaRPr lang="zh-CN" altLang="en-US" sz="3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</a:t>
            </a:r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</a:t>
            </a:r>
            <a:endParaRPr lang="en-US" altLang="zh-CN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Separate the IC context model into three context models with respect to the number of IC flag on neighbor block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Adjust initial values for each context model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2202913" y="2489066"/>
            <a:ext cx="1440000" cy="14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Current </a:t>
            </a:r>
          </a:p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block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103306" y="1954153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B1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662667" y="3386620"/>
            <a:ext cx="540000" cy="54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A1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graphicFrame>
        <p:nvGraphicFramePr>
          <p:cNvPr id="25" name="표 24"/>
          <p:cNvGraphicFramePr>
            <a:graphicFrameLocks noGrp="1"/>
          </p:cNvGraphicFramePr>
          <p:nvPr/>
        </p:nvGraphicFramePr>
        <p:xfrm>
          <a:off x="4143374" y="4929199"/>
          <a:ext cx="4857782" cy="1214445"/>
        </p:xfrm>
        <a:graphic>
          <a:graphicData uri="http://schemas.openxmlformats.org/drawingml/2006/table">
            <a:tbl>
              <a:tblPr/>
              <a:tblGrid>
                <a:gridCol w="1395830"/>
                <a:gridCol w="576992"/>
                <a:gridCol w="576992"/>
                <a:gridCol w="576992"/>
                <a:gridCol w="576992"/>
                <a:gridCol w="576992"/>
                <a:gridCol w="576992"/>
              </a:tblGrid>
              <a:tr h="44871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Initialization</a:t>
                      </a:r>
                    </a:p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altLang="ko-K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variable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ic_flag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828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86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  <a:defRPr/>
                      </a:pPr>
                      <a:r>
                        <a:rPr lang="en-GB" altLang="ko-KR" sz="1800" b="1" kern="100" dirty="0" err="1" smtClean="0">
                          <a:latin typeface="+mn-lt"/>
                          <a:ea typeface="맑은 고딕"/>
                          <a:cs typeface="Times New Roman"/>
                        </a:rPr>
                        <a:t>InitValue</a:t>
                      </a:r>
                      <a:endParaRPr lang="en-GB" altLang="ko-KR" sz="1800" b="1" kern="100" dirty="0" smtClean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162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154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201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162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154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201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표 25"/>
          <p:cNvGraphicFramePr>
            <a:graphicFrameLocks noGrp="1"/>
          </p:cNvGraphicFramePr>
          <p:nvPr/>
        </p:nvGraphicFramePr>
        <p:xfrm>
          <a:off x="571472" y="4929198"/>
          <a:ext cx="3071835" cy="1214446"/>
        </p:xfrm>
        <a:graphic>
          <a:graphicData uri="http://schemas.openxmlformats.org/drawingml/2006/table">
            <a:tbl>
              <a:tblPr/>
              <a:tblGrid>
                <a:gridCol w="1448131"/>
                <a:gridCol w="811852"/>
                <a:gridCol w="811852"/>
              </a:tblGrid>
              <a:tr h="45773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Initialization</a:t>
                      </a:r>
                    </a:p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altLang="ko-K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variable</a:t>
                      </a:r>
                      <a:endParaRPr lang="ko-KR" altLang="en-US" sz="18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ic_flag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661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kern="1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59"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altLang="ko-KR" sz="1800" b="1" kern="100" dirty="0" err="1" smtClean="0">
                          <a:latin typeface="Times New Roman"/>
                          <a:ea typeface="맑은 고딕"/>
                          <a:cs typeface="Times New Roman"/>
                        </a:rPr>
                        <a:t>InitValue</a:t>
                      </a:r>
                      <a:endParaRPr lang="en-GB" altLang="ko-KR" sz="1800" b="1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197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US" altLang="ko-KR" sz="18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197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표 26"/>
          <p:cNvGraphicFramePr>
            <a:graphicFrameLocks noGrp="1"/>
          </p:cNvGraphicFramePr>
          <p:nvPr/>
        </p:nvGraphicFramePr>
        <p:xfrm>
          <a:off x="4714876" y="2120268"/>
          <a:ext cx="3643338" cy="1737360"/>
        </p:xfrm>
        <a:graphic>
          <a:graphicData uri="http://schemas.openxmlformats.org/drawingml/2006/table">
            <a:tbl>
              <a:tblPr/>
              <a:tblGrid>
                <a:gridCol w="1869608"/>
                <a:gridCol w="874619"/>
                <a:gridCol w="899111"/>
              </a:tblGrid>
              <a:tr h="28202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             </a:t>
                      </a:r>
                      <a:r>
                        <a:rPr lang="en-US" altLang="ko-KR" dirty="0" err="1" smtClean="0"/>
                        <a:t>SliceType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# of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IC</a:t>
                      </a:r>
                      <a:r>
                        <a:rPr lang="en-US" altLang="ko-KR" baseline="-25000" dirty="0" err="1" smtClean="0"/>
                        <a:t>NeighborBlk</a:t>
                      </a:r>
                      <a:endParaRPr lang="ko-KR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P-Slice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B-Slice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3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3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3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오른쪽 화살표 20"/>
          <p:cNvSpPr/>
          <p:nvPr/>
        </p:nvSpPr>
        <p:spPr>
          <a:xfrm>
            <a:off x="3714744" y="5143512"/>
            <a:ext cx="357190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Experimental results</a:t>
            </a:r>
            <a:endParaRPr lang="zh-CN" altLang="en-US" sz="3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63" y="2057400"/>
            <a:ext cx="8321675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endParaRPr lang="en-US" altLang="zh-CN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457200" y="642918"/>
            <a:ext cx="82296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Change c</a:t>
            </a:r>
            <a:r>
              <a:rPr kumimoji="0" lang="en-US" altLang="ko-K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ontext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models for IC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Performanc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071538" y="3047372"/>
          <a:ext cx="688182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6970"/>
                <a:gridCol w="1146970"/>
                <a:gridCol w="1146970"/>
                <a:gridCol w="1146970"/>
                <a:gridCol w="1146970"/>
                <a:gridCol w="114697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Method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Video-only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Video-total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Synth</a:t>
                      </a:r>
                      <a:r>
                        <a:rPr lang="en-US" altLang="ko-KR" dirty="0" smtClean="0"/>
                        <a:t>-total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-0.2%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-0.1%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10009</TotalTime>
  <Words>179</Words>
  <Application>Microsoft Office PowerPoint</Application>
  <PresentationFormat>화면 슬라이드 쇼(4:3)</PresentationFormat>
  <Paragraphs>99</Paragraphs>
  <Slides>5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JCTVC-I0036-v1</vt:lpstr>
      <vt:lpstr>슬라이드 1</vt:lpstr>
      <vt:lpstr>Current Method</vt:lpstr>
      <vt:lpstr>Proposed method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정지욱/연구원/Convergence(연)ATS그룹(jiwook.jung@lge.com)</cp:lastModifiedBy>
  <cp:revision>803</cp:revision>
  <dcterms:created xsi:type="dcterms:W3CDTF">2011-01-17T01:44:45Z</dcterms:created>
  <dcterms:modified xsi:type="dcterms:W3CDTF">2013-07-24T05:05:49Z</dcterms:modified>
</cp:coreProperties>
</file>