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9"/>
  </p:notesMasterIdLst>
  <p:sldIdLst>
    <p:sldId id="279" r:id="rId2"/>
    <p:sldId id="284" r:id="rId3"/>
    <p:sldId id="280" r:id="rId4"/>
    <p:sldId id="288" r:id="rId5"/>
    <p:sldId id="281" r:id="rId6"/>
    <p:sldId id="289" r:id="rId7"/>
    <p:sldId id="29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121" d="100"/>
          <a:sy n="121" d="100"/>
        </p:scale>
        <p:origin x="-13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2013-07-26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1571636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428860" y="3073411"/>
            <a:ext cx="4214842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1. Problem of current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4. Complexity analysis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5. Conclusion</a:t>
            </a:r>
            <a:endParaRPr lang="en-US" altLang="ko-KR" sz="1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428860" y="2714620"/>
            <a:ext cx="4214842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Contents</a:t>
            </a:r>
            <a:endParaRPr lang="ko-KR" altLang="en-US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1043286"/>
            <a:ext cx="7929618" cy="13855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JCT3V-E0191</a:t>
            </a:r>
          </a:p>
          <a:p>
            <a:pPr algn="ctr" defTabSz="762000" eaLnBrk="0" latinLnBrk="0" hangingPunct="0"/>
            <a:r>
              <a:rPr lang="en-US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CE4.h: The results on illumination compensation using offset model</a:t>
            </a:r>
            <a:endParaRPr kumimoji="0" lang="ko-KR" altLang="en-US" sz="2800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8" name="Text Box 2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07842" y="4929198"/>
            <a:ext cx="1049392" cy="31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59" tIns="47879" rIns="95759" bIns="47879">
            <a:spAutoFit/>
          </a:bodyPr>
          <a:lstStyle/>
          <a:p>
            <a:pPr algn="ctr" defTabSz="958850"/>
            <a:r>
              <a:rPr lang="en-US" altLang="ko-KR" sz="14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2013-07</a:t>
            </a:r>
            <a:endParaRPr lang="ko-KR" altLang="en-US" sz="1400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78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Jiwook</a:t>
            </a:r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Jung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(LG Electronics)</a:t>
            </a:r>
            <a:endParaRPr lang="ko-KR" altLang="en-US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3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Problems of Current Method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Current Method</a:t>
            </a:r>
          </a:p>
          <a:p>
            <a:pPr lvl="1"/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Estimation of scale &amp; offset (linear least square solution)</a:t>
            </a: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CA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CA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Where,       </a:t>
            </a: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,              are left and top neighbor pixels  by             ,              , respectively.</a:t>
            </a:r>
            <a:endParaRPr lang="en-US" altLang="zh-CN" sz="18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US" altLang="zh-CN" sz="18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altLang="zh-CN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Division can substituted by multiplication </a:t>
            </a:r>
            <a:r>
              <a:rPr lang="en-US" altLang="zh-CN" sz="1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shift.</a:t>
            </a:r>
            <a:endParaRPr lang="en-US" altLang="zh-CN" sz="18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altLang="zh-CN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cross-correlation of arbitrary samples</a:t>
            </a:r>
          </a:p>
          <a:p>
            <a:pPr lvl="2"/>
            <a:r>
              <a:rPr lang="en-US" altLang="zh-CN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32 bit operations to deal with multiplications</a:t>
            </a: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5" y="1714488"/>
            <a:ext cx="7658153" cy="857256"/>
          </a:xfrm>
          <a:prstGeom prst="rect">
            <a:avLst/>
          </a:prstGeom>
          <a:noFill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671750"/>
            <a:ext cx="4511746" cy="828688"/>
          </a:xfrm>
          <a:prstGeom prst="rect">
            <a:avLst/>
          </a:prstGeom>
          <a:noFill/>
        </p:spPr>
      </p:pic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2571736" y="1770054"/>
            <a:ext cx="2000264" cy="373062"/>
          </a:xfrm>
          <a:prstGeom prst="rect">
            <a:avLst/>
          </a:prstGeom>
          <a:solidFill>
            <a:srgbClr val="FFFFFF">
              <a:alpha val="0"/>
            </a:srgbClr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0" y="542925"/>
            <a:ext cx="18473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  <a:t/>
            </a:r>
            <a:br>
              <a: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</a:b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0" y="11144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208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pic>
        <p:nvPicPr>
          <p:cNvPr id="58416" name="Picture 4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7550" y="3857628"/>
            <a:ext cx="1002880" cy="357190"/>
          </a:xfrm>
          <a:prstGeom prst="rect">
            <a:avLst/>
          </a:prstGeom>
          <a:noFill/>
        </p:spPr>
      </p:pic>
      <p:pic>
        <p:nvPicPr>
          <p:cNvPr id="58415" name="Picture 4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3854429"/>
            <a:ext cx="928694" cy="360389"/>
          </a:xfrm>
          <a:prstGeom prst="rect">
            <a:avLst/>
          </a:prstGeom>
          <a:noFill/>
        </p:spPr>
      </p:pic>
      <p:sp>
        <p:nvSpPr>
          <p:cNvPr id="58417" name="Rectangle 4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419" name="Rectangle 51"/>
          <p:cNvSpPr>
            <a:spLocks noChangeArrowheads="1"/>
          </p:cNvSpPr>
          <p:nvPr/>
        </p:nvSpPr>
        <p:spPr bwMode="auto">
          <a:xfrm>
            <a:off x="0" y="495300"/>
            <a:ext cx="2119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  <a:t> </a:t>
            </a: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pic>
        <p:nvPicPr>
          <p:cNvPr id="58421" name="Picture 5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4870" y="4143380"/>
            <a:ext cx="1005626" cy="384505"/>
          </a:xfrm>
          <a:prstGeom prst="rect">
            <a:avLst/>
          </a:prstGeom>
          <a:noFill/>
        </p:spPr>
      </p:pic>
      <p:sp>
        <p:nvSpPr>
          <p:cNvPr id="58422" name="Rectangle 5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69" name="Picture 5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143380"/>
            <a:ext cx="928694" cy="395837"/>
          </a:xfrm>
          <a:prstGeom prst="rect">
            <a:avLst/>
          </a:prstGeom>
          <a:noFill/>
        </p:spPr>
      </p:pic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1500166" y="5143512"/>
            <a:ext cx="2286016" cy="357190"/>
          </a:xfrm>
          <a:prstGeom prst="rect">
            <a:avLst/>
          </a:prstGeom>
          <a:solidFill>
            <a:srgbClr val="FFFFFF">
              <a:alpha val="0"/>
            </a:srgbClr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1500166" y="5500702"/>
            <a:ext cx="2286016" cy="357190"/>
          </a:xfrm>
          <a:prstGeom prst="rect">
            <a:avLst/>
          </a:prstGeom>
          <a:solidFill>
            <a:srgbClr val="FFFFFF">
              <a:alpha val="0"/>
            </a:srgbClr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Problems of Current Method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Complexity </a:t>
            </a:r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linear least square solution</a:t>
            </a: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complexity reduction </a:t>
            </a: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 </a:t>
            </a: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necessary with respect to applying IC on Y/U/V/Depth</a:t>
            </a: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Multiplication between arbitrary values</a:t>
            </a: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Bit </a:t>
            </a:r>
            <a:r>
              <a:rPr lang="en-US" altLang="zh-CN" sz="2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operation range</a:t>
            </a:r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ko-KR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MR-SAD(Mean Removed SAD) of the encoder </a:t>
            </a:r>
            <a:r>
              <a:rPr lang="en-US" altLang="zh-CN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 metric </a:t>
            </a:r>
            <a:r>
              <a:rPr lang="en-US" altLang="ko-KR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not matched </a:t>
            </a:r>
            <a:r>
              <a:rPr lang="en-US" altLang="ko-K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current compensation model, conceptually.</a:t>
            </a: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Proposed Offset Model Method</a:t>
            </a:r>
            <a:endParaRPr lang="zh-CN" altLang="en-US" sz="3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Proposed Method</a:t>
            </a:r>
          </a:p>
          <a:p>
            <a:pPr lvl="1"/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Apply simple offset </a:t>
            </a: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Offset is estimated by the difference of neighbor pixels’ mean</a:t>
            </a: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9397" y="1428736"/>
            <a:ext cx="3339727" cy="500066"/>
          </a:xfrm>
          <a:prstGeom prst="rect">
            <a:avLst/>
          </a:prstGeom>
          <a:noFill/>
        </p:spPr>
      </p:pic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786058"/>
            <a:ext cx="4429156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Experimental results</a:t>
            </a:r>
            <a:endParaRPr lang="zh-CN" altLang="en-US" sz="3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HTM-7.0rc1 IC </a:t>
            </a:r>
            <a:r>
              <a:rPr lang="en-US" altLang="zh-CN" sz="2400" b="1" dirty="0" err="1" smtClean="0">
                <a:latin typeface="Times New Roman" pitchFamily="18" charset="0"/>
                <a:cs typeface="Times New Roman" pitchFamily="18" charset="0"/>
              </a:rPr>
              <a:t>OffsetModel</a:t>
            </a:r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36732"/>
            <a:ext cx="8170863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Complexity analysis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2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Complexity analysis</a:t>
            </a: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Number of operations</a:t>
            </a:r>
          </a:p>
          <a:p>
            <a:pPr lvl="2"/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Anchor (HTM-7.0r1, Linear Model)</a:t>
            </a:r>
          </a:p>
          <a:p>
            <a:pPr lvl="2"/>
            <a:endParaRPr lang="en-US" altLang="zh-CN" sz="1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US" altLang="zh-CN" sz="1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US" altLang="zh-CN" sz="1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US" altLang="zh-CN" sz="1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US" altLang="zh-CN" sz="1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Proposed (Offset Model)</a:t>
            </a:r>
          </a:p>
          <a:p>
            <a:pPr lvl="2"/>
            <a:endParaRPr lang="en-US" altLang="zh-CN" sz="1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Multiplication-free (between arbitrary sample values)</a:t>
            </a: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Number of addition/shift : reduced </a:t>
            </a:r>
            <a:r>
              <a:rPr lang="en-US" altLang="zh-CN" sz="2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by 1/3</a:t>
            </a:r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need to have LUT for division</a:t>
            </a: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Reduce operation bit range (32</a:t>
            </a: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16</a:t>
            </a: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473459"/>
            <a:ext cx="80740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758947"/>
            <a:ext cx="80740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Conclusion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endParaRPr lang="en-US" altLang="zh-CN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457200" y="642918"/>
            <a:ext cx="822960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Proposed method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Offset compensation model for IC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342900" lvl="0" indent="-342900" algn="just" fontAlgn="base" latinLnBrk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altLang="ko-K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Complexity</a:t>
            </a:r>
          </a:p>
          <a:p>
            <a:pPr marL="742950" lvl="1" indent="-285750" fontAlgn="base" latinLnBrk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/>
            </a:pP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Multiplication-free</a:t>
            </a:r>
          </a:p>
          <a:p>
            <a:pPr marL="742950" lvl="1" indent="-285750" fontAlgn="base" latinLnBrk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/>
            </a:pP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Numbers of Addition/shift can be reduced by 1/3.</a:t>
            </a:r>
          </a:p>
          <a:p>
            <a:pPr marL="742950" lvl="1" indent="-285750" fontAlgn="base" latinLnBrk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/>
            </a:pP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16 bit range operation</a:t>
            </a:r>
          </a:p>
          <a:p>
            <a:pPr marL="742950" lvl="1" indent="-285750" fontAlgn="base" latinLnBrk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/>
            </a:pP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encoding time : 100.3%, decoding time : 97.4%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Performance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Total : 0.0%, V1 : 0.2% and v2: -0.3%, (Poznan_Hall2  v2 : -2.4%)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MIpKdK_jU..gX5UggXXbw"/>
</p:tagLst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8820</TotalTime>
  <Words>280</Words>
  <Application>Microsoft Office PowerPoint</Application>
  <PresentationFormat>화면 슬라이드 쇼(4:3)</PresentationFormat>
  <Paragraphs>108</Paragraphs>
  <Slides>7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JCTVC-I0036-v1</vt:lpstr>
      <vt:lpstr>슬라이드 1</vt:lpstr>
      <vt:lpstr>Problems of Current Method</vt:lpstr>
      <vt:lpstr>Problems of Current Method</vt:lpstr>
      <vt:lpstr>Proposed Offset Model Method</vt:lpstr>
      <vt:lpstr>Experimental results</vt:lpstr>
      <vt:lpstr>Complexity analysis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정지욱/연구원/Convergence(연)ATS그룹(jiwook.jung@lge.com)</cp:lastModifiedBy>
  <cp:revision>761</cp:revision>
  <dcterms:created xsi:type="dcterms:W3CDTF">2011-01-17T01:44:45Z</dcterms:created>
  <dcterms:modified xsi:type="dcterms:W3CDTF">2013-07-26T02:06:22Z</dcterms:modified>
</cp:coreProperties>
</file>