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79" r:id="rId2"/>
    <p:sldId id="284" r:id="rId3"/>
    <p:sldId id="292" r:id="rId4"/>
    <p:sldId id="300" r:id="rId5"/>
    <p:sldId id="294" r:id="rId6"/>
    <p:sldId id="297" r:id="rId7"/>
    <p:sldId id="29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121" d="100"/>
          <a:sy n="12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1571636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428860" y="3073411"/>
            <a:ext cx="4214842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1. Problem of current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4. </a:t>
            </a:r>
            <a:r>
              <a:rPr lang="en-US" altLang="ko-KR" sz="1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 reduction</a:t>
            </a:r>
            <a:endParaRPr lang="en-US" altLang="ko-KR" sz="1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5. Conclusion</a:t>
            </a:r>
            <a:endParaRPr lang="en-US" altLang="ko-KR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428860" y="2714620"/>
            <a:ext cx="4214842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Contents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1043286"/>
            <a:ext cx="7929618" cy="13855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JCT3V-E0xxx</a:t>
            </a:r>
          </a:p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CE2.h </a:t>
            </a:r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related: </a:t>
            </a:r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Reduced candidates of NBDV</a:t>
            </a:r>
            <a:endParaRPr kumimoji="0" lang="ko-KR" altLang="en-US" sz="28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049392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2013-07</a:t>
            </a:r>
            <a:endParaRPr lang="ko-KR" altLang="en-US" sz="14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78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Jiwook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Jung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(LG Electronics)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 of 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 Method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 : Too many </a:t>
            </a:r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candidates of NBDV</a:t>
            </a: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Temporal 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(4 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2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altLang="zh-CN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Spatial (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 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2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altLang="zh-CN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DV-MCP (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  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2</a:t>
            </a:r>
            <a:r>
              <a:rPr lang="en-US" altLang="zh-CN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altLang="zh-CN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worst case of DV derivation process can be reduced by the reduction of the candidates 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Method1. Reduction of temporal &amp; spatial candidates</a:t>
            </a:r>
          </a:p>
          <a:p>
            <a:pPr lvl="1"/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Temporal 2 Candidates(Center, RB)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1 candidate(Center) for each picture</a:t>
            </a:r>
          </a:p>
          <a:p>
            <a:pPr lvl="1"/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Spatial 5 Candidates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2Candidates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(Left, Above)</a:t>
            </a: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000232" y="3500438"/>
            <a:ext cx="1440000" cy="14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451720" y="3954688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CTR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436612" y="4934818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RB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곱셈 기호 6"/>
          <p:cNvSpPr/>
          <p:nvPr/>
        </p:nvSpPr>
        <p:spPr>
          <a:xfrm>
            <a:off x="3444758" y="4944964"/>
            <a:ext cx="500066" cy="500066"/>
          </a:xfrm>
          <a:prstGeom prst="mathMultiply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885522" y="3472419"/>
            <a:ext cx="1440000" cy="14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Current 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block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778032" y="2929623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318148" y="2928934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B0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45276" y="4377856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A1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45276" y="4912106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A0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346943" y="2928934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B2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곱셈 기호 13"/>
          <p:cNvSpPr/>
          <p:nvPr/>
        </p:nvSpPr>
        <p:spPr>
          <a:xfrm>
            <a:off x="7334433" y="2936817"/>
            <a:ext cx="500066" cy="500066"/>
          </a:xfrm>
          <a:prstGeom prst="mathMultiply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곱셈 기호 14"/>
          <p:cNvSpPr/>
          <p:nvPr/>
        </p:nvSpPr>
        <p:spPr>
          <a:xfrm>
            <a:off x="5365701" y="2944700"/>
            <a:ext cx="500066" cy="500066"/>
          </a:xfrm>
          <a:prstGeom prst="mathMultiply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곱셈 기호 15"/>
          <p:cNvSpPr/>
          <p:nvPr/>
        </p:nvSpPr>
        <p:spPr>
          <a:xfrm>
            <a:off x="5365701" y="4929198"/>
            <a:ext cx="500066" cy="500066"/>
          </a:xfrm>
          <a:prstGeom prst="mathMultiply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 lnSpcReduction="10000"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Method2.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Improvement of default DV</a:t>
            </a:r>
          </a:p>
          <a:p>
            <a:pPr lvl="1"/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Improve the default DV</a:t>
            </a: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Considering inter-view offset</a:t>
            </a:r>
          </a:p>
          <a:p>
            <a:pPr lvl="1"/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Initial vector (0,0)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(</a:t>
            </a:r>
            <a:r>
              <a:rPr lang="en-US" altLang="zh-CN" sz="16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MiddleDepth_DV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, 0)</a:t>
            </a:r>
          </a:p>
          <a:p>
            <a:pPr lvl="1">
              <a:buNone/>
            </a:pP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※ </a:t>
            </a:r>
            <a:r>
              <a:rPr lang="en-US" altLang="zh-CN" sz="16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MiddleDepth_DV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the corresponding disparity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derived 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altLang="zh-CN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middle depth value.</a:t>
            </a:r>
            <a:endParaRPr lang="en-US" altLang="zh-CN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" name="그림 21" descr="Newspaper_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30908"/>
            <a:ext cx="3900899" cy="2928958"/>
          </a:xfrm>
          <a:prstGeom prst="rect">
            <a:avLst/>
          </a:prstGeom>
          <a:noFill/>
        </p:spPr>
      </p:pic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857224" y="3536085"/>
            <a:ext cx="500066" cy="452277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42910" y="3535919"/>
            <a:ext cx="451127" cy="452443"/>
          </a:xfrm>
          <a:prstGeom prst="rect">
            <a:avLst/>
          </a:prstGeom>
          <a:noFill/>
          <a:ln w="5080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0" name="그림 19" descr="C:\Users\jiwook.jung\Documents\3DV_Ours\MPEG104\NonZeroDV\Newspaper_v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630908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857752" y="3536085"/>
            <a:ext cx="500066" cy="452277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611378" y="4131238"/>
            <a:ext cx="285752" cy="1588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2844" y="420267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Inter-view</a:t>
            </a:r>
          </a:p>
          <a:p>
            <a:r>
              <a:rPr lang="en-US" altLang="ko-KR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Offset</a:t>
            </a:r>
            <a:endParaRPr lang="ko-KR" altLang="en-US" dirty="0">
              <a:solidFill>
                <a:srgbClr val="FF0000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5984" y="464344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Left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72264" y="464344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Right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Method1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3" y="2055813"/>
            <a:ext cx="83216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Method1 + Method2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3" y="2055813"/>
            <a:ext cx="83216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endParaRPr lang="en-US" altLang="zh-CN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457200" y="642918"/>
            <a:ext cx="82296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Reduce the NBDV</a:t>
            </a:r>
            <a:r>
              <a:rPr kumimoji="0" lang="en-US" altLang="ko-K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derivation candidates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Performance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1262082" y="2786058"/>
          <a:ext cx="688182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970"/>
                <a:gridCol w="1146970"/>
                <a:gridCol w="1146970"/>
                <a:gridCol w="1146970"/>
                <a:gridCol w="1146970"/>
                <a:gridCol w="114697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Method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Video-only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Video-total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Synth</a:t>
                      </a:r>
                      <a:r>
                        <a:rPr lang="en-US" altLang="ko-KR" dirty="0" smtClean="0"/>
                        <a:t>-total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Method1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0.02</a:t>
                      </a:r>
                      <a:r>
                        <a:rPr lang="en-US" altLang="ko-KR" dirty="0" smtClean="0"/>
                        <a:t>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0.05%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0.01%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0.01</a:t>
                      </a:r>
                      <a:r>
                        <a:rPr lang="en-US" altLang="ko-KR" dirty="0" smtClean="0"/>
                        <a:t>%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0.04%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Method2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0.04%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0.11%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0.03%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0.04%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-</a:t>
                      </a:r>
                      <a:r>
                        <a:rPr lang="en-US" altLang="ko-KR" dirty="0" smtClean="0"/>
                        <a:t>0.07%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11741</TotalTime>
  <Words>239</Words>
  <Application>Microsoft Office PowerPoint</Application>
  <PresentationFormat>화면 슬라이드 쇼(4:3)</PresentationFormat>
  <Paragraphs>110</Paragraphs>
  <Slides>7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JCTVC-I0036-v1</vt:lpstr>
      <vt:lpstr>슬라이드 1</vt:lpstr>
      <vt:lpstr>Problems of Current Method</vt:lpstr>
      <vt:lpstr>Proposed Method</vt:lpstr>
      <vt:lpstr>Proposed Method</vt:lpstr>
      <vt:lpstr>Experimental results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정지욱/연구원/Convergence(연)ATS그룹(jiwook.jung@lge.com)</cp:lastModifiedBy>
  <cp:revision>920</cp:revision>
  <dcterms:created xsi:type="dcterms:W3CDTF">2011-01-17T01:44:45Z</dcterms:created>
  <dcterms:modified xsi:type="dcterms:W3CDTF">2013-07-22T00:55:04Z</dcterms:modified>
</cp:coreProperties>
</file>