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9" r:id="rId4"/>
    <p:sldId id="281" r:id="rId5"/>
    <p:sldId id="282" r:id="rId6"/>
    <p:sldId id="276" r:id="rId7"/>
    <p:sldId id="283" r:id="rId8"/>
    <p:sldId id="261" r:id="rId9"/>
    <p:sldId id="263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4984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57112"/>
            <a:ext cx="8229600" cy="4936184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4714" y="6608385"/>
            <a:ext cx="7581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200" b="1" dirty="0" smtClean="0">
                <a:latin typeface="Arial" pitchFamily="34" charset="0"/>
                <a:cs typeface="Arial" pitchFamily="34" charset="0"/>
              </a:rPr>
              <a:t>CE1.h Related: Ordering Constraint on View Synthesis Prediction</a:t>
            </a:r>
            <a:r>
              <a:rPr lang="en-US" altLang="ko-KR" sz="1200" b="1" baseline="0" dirty="0" smtClean="0">
                <a:latin typeface="Arial" pitchFamily="34" charset="0"/>
                <a:cs typeface="Arial" pitchFamily="34" charset="0"/>
              </a:rPr>
              <a:t> (JCT3V-E0188)</a:t>
            </a:r>
            <a:endParaRPr lang="ko-KR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그림 8" descr="백색바탕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8A0CBFB-9E2A-4C12-9977-DE8156E7F938}" type="datetimeFigureOut">
              <a:rPr lang="ko-KR" altLang="en-US" smtClean="0"/>
              <a:pPr/>
              <a:t>2013-07-28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5A42511-D1D2-4660-BA94-12A1E215D23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730372"/>
            <a:ext cx="9144000" cy="227013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CA" altLang="ko-KR" sz="3600" dirty="0" smtClean="0"/>
              <a:t>CE1.h Related: Ordering Constraint </a:t>
            </a:r>
            <a:br>
              <a:rPr lang="en-CA" altLang="ko-KR" sz="3600" dirty="0" smtClean="0"/>
            </a:br>
            <a:r>
              <a:rPr lang="en-CA" altLang="ko-KR" sz="3600" dirty="0" smtClean="0"/>
              <a:t>on View Synthesis Prediction</a:t>
            </a:r>
            <a: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/>
            </a:r>
            <a:b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</a:br>
            <a:r>
              <a:rPr lang="en-US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돋움" pitchFamily="50" charset="-127"/>
              </a:rPr>
              <a:t>(JCT3V-E0188)</a:t>
            </a:r>
            <a:endParaRPr lang="ko-KR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8208912" cy="1752600"/>
          </a:xfrm>
        </p:spPr>
        <p:txBody>
          <a:bodyPr>
            <a:noAutofit/>
          </a:bodyPr>
          <a:lstStyle/>
          <a:p>
            <a:endParaRPr lang="en-US" altLang="ko-KR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Taesup Kim, </a:t>
            </a:r>
            <a:r>
              <a:rPr lang="en-US" altLang="ko-KR" sz="2400" dirty="0" err="1" smtClean="0">
                <a:solidFill>
                  <a:schemeClr val="tx1"/>
                </a:solidFill>
              </a:rPr>
              <a:t>Junghak</a:t>
            </a:r>
            <a:r>
              <a:rPr lang="en-US" altLang="ko-KR" sz="2400" dirty="0" smtClean="0">
                <a:solidFill>
                  <a:schemeClr val="tx1"/>
                </a:solidFill>
              </a:rPr>
              <a:t> Nam,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Sehoon Yea</a:t>
            </a:r>
          </a:p>
          <a:p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LG Electronics</a:t>
            </a: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r>
              <a:rPr lang="en-US" altLang="ko-KR" sz="2400" dirty="0" smtClean="0">
                <a:solidFill>
                  <a:schemeClr val="tx1"/>
                </a:solidFill>
              </a:rPr>
              <a:t>July</a:t>
            </a:r>
            <a:r>
              <a:rPr lang="en-US" altLang="ko-K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2013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6072206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View Synthesis Prediction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75278"/>
            <a:ext cx="7344816" cy="474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View Synthesis Prediction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5184576" cy="4327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TextBox 62"/>
          <p:cNvSpPr txBox="1"/>
          <p:nvPr/>
        </p:nvSpPr>
        <p:spPr>
          <a:xfrm>
            <a:off x="5579096" y="3140968"/>
            <a:ext cx="3385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Block-based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Warping Process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Occluded Region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5400600" cy="434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View Synthesis Prediction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399584" y="3140968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Abnormal Block-based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Warping Process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Occluded Region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304" y="1915371"/>
            <a:ext cx="5670980" cy="4355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View Synthesis Prediction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5399584" y="3140968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Abnormal Block-based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Warping Process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</a:p>
          <a:p>
            <a:pPr marL="742950" indent="-742950"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Ordering Constraint</a:t>
            </a:r>
          </a:p>
          <a:p>
            <a:pPr marL="971550" lvl="1" indent="-514350">
              <a:buAutoNum type="arabicParenR"/>
            </a:pPr>
            <a:endParaRPr lang="en-US" altLang="ko-KR" dirty="0" smtClean="0"/>
          </a:p>
          <a:p>
            <a:pPr marL="971550" lvl="1" indent="-514350">
              <a:buAutoNum type="arabicParenR"/>
            </a:pP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61801"/>
            <a:ext cx="5045458" cy="500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157112"/>
            <a:ext cx="8786874" cy="4936184"/>
          </a:xfrm>
        </p:spPr>
        <p:txBody>
          <a:bodyPr/>
          <a:lstStyle/>
          <a:p>
            <a:pPr marL="514350" indent="-457200" algn="just"/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comparison for each warping block to determine whether 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disparity of current block </a:t>
            </a:r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crossed disparity of previous block</a:t>
            </a:r>
          </a:p>
          <a:p>
            <a:pPr marL="514350" indent="-457200" algn="just"/>
            <a:r>
              <a:rPr lang="en-US" altLang="ko-KR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variable on internal memory to save disparity of previous block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000100" y="2643182"/>
            <a:ext cx="2315656" cy="192597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000100" y="2643182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64x64 PU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3286116" y="4857760"/>
            <a:ext cx="2240742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4x4 Warping Block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871512" y="3370672"/>
            <a:ext cx="2571768" cy="486956"/>
          </a:xfrm>
          <a:prstGeom prst="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1475656" y="5597541"/>
            <a:ext cx="6912768" cy="432048"/>
            <a:chOff x="1691680" y="4149080"/>
            <a:chExt cx="6912768" cy="432048"/>
          </a:xfrm>
        </p:grpSpPr>
        <p:grpSp>
          <p:nvGrpSpPr>
            <p:cNvPr id="26" name="그룹 25"/>
            <p:cNvGrpSpPr/>
            <p:nvPr/>
          </p:nvGrpSpPr>
          <p:grpSpPr>
            <a:xfrm>
              <a:off x="1691680" y="4149080"/>
              <a:ext cx="432048" cy="432048"/>
              <a:chOff x="1691680" y="4149080"/>
              <a:chExt cx="432048" cy="432048"/>
            </a:xfrm>
          </p:grpSpPr>
          <p:sp>
            <p:nvSpPr>
              <p:cNvPr id="72" name="직사각형 71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27" name="그룹 26"/>
            <p:cNvGrpSpPr/>
            <p:nvPr/>
          </p:nvGrpSpPr>
          <p:grpSpPr>
            <a:xfrm>
              <a:off x="2123728" y="4149080"/>
              <a:ext cx="432048" cy="432048"/>
              <a:chOff x="1691680" y="4149080"/>
              <a:chExt cx="432048" cy="432048"/>
            </a:xfrm>
          </p:grpSpPr>
          <p:sp>
            <p:nvSpPr>
              <p:cNvPr id="70" name="직사각형 69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28" name="그룹 27"/>
            <p:cNvGrpSpPr/>
            <p:nvPr/>
          </p:nvGrpSpPr>
          <p:grpSpPr>
            <a:xfrm>
              <a:off x="2555776" y="4149080"/>
              <a:ext cx="432048" cy="432048"/>
              <a:chOff x="1691680" y="4149080"/>
              <a:chExt cx="432048" cy="432048"/>
            </a:xfrm>
          </p:grpSpPr>
          <p:sp>
            <p:nvSpPr>
              <p:cNvPr id="68" name="직사각형 67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69" name="직사각형 68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29" name="그룹 28"/>
            <p:cNvGrpSpPr/>
            <p:nvPr/>
          </p:nvGrpSpPr>
          <p:grpSpPr>
            <a:xfrm>
              <a:off x="2987824" y="4149080"/>
              <a:ext cx="432048" cy="432048"/>
              <a:chOff x="1691680" y="4149080"/>
              <a:chExt cx="432048" cy="432048"/>
            </a:xfrm>
          </p:grpSpPr>
          <p:sp>
            <p:nvSpPr>
              <p:cNvPr id="66" name="직사각형 65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67" name="직사각형 66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0" name="그룹 29"/>
            <p:cNvGrpSpPr/>
            <p:nvPr/>
          </p:nvGrpSpPr>
          <p:grpSpPr>
            <a:xfrm>
              <a:off x="3419872" y="4149080"/>
              <a:ext cx="432048" cy="432048"/>
              <a:chOff x="1691680" y="4149080"/>
              <a:chExt cx="432048" cy="432048"/>
            </a:xfrm>
          </p:grpSpPr>
          <p:sp>
            <p:nvSpPr>
              <p:cNvPr id="64" name="직사각형 63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65" name="직사각형 64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1" name="그룹 30"/>
            <p:cNvGrpSpPr/>
            <p:nvPr/>
          </p:nvGrpSpPr>
          <p:grpSpPr>
            <a:xfrm>
              <a:off x="3851920" y="4149080"/>
              <a:ext cx="432048" cy="432048"/>
              <a:chOff x="1691680" y="4149080"/>
              <a:chExt cx="432048" cy="432048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63" name="직사각형 62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2" name="그룹 31"/>
            <p:cNvGrpSpPr/>
            <p:nvPr/>
          </p:nvGrpSpPr>
          <p:grpSpPr>
            <a:xfrm>
              <a:off x="4283968" y="4149080"/>
              <a:ext cx="432048" cy="432048"/>
              <a:chOff x="1691680" y="4149080"/>
              <a:chExt cx="432048" cy="432048"/>
            </a:xfrm>
          </p:grpSpPr>
          <p:sp>
            <p:nvSpPr>
              <p:cNvPr id="60" name="직사각형 59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61" name="직사각형 60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3" name="그룹 32"/>
            <p:cNvGrpSpPr/>
            <p:nvPr/>
          </p:nvGrpSpPr>
          <p:grpSpPr>
            <a:xfrm>
              <a:off x="4716016" y="4149080"/>
              <a:ext cx="432048" cy="432048"/>
              <a:chOff x="1691680" y="4149080"/>
              <a:chExt cx="432048" cy="432048"/>
            </a:xfrm>
          </p:grpSpPr>
          <p:sp>
            <p:nvSpPr>
              <p:cNvPr id="58" name="직사각형 57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4" name="그룹 33"/>
            <p:cNvGrpSpPr/>
            <p:nvPr/>
          </p:nvGrpSpPr>
          <p:grpSpPr>
            <a:xfrm>
              <a:off x="5148064" y="4149080"/>
              <a:ext cx="432048" cy="432048"/>
              <a:chOff x="1691680" y="4149080"/>
              <a:chExt cx="432048" cy="432048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>
              <a:off x="5580112" y="4149080"/>
              <a:ext cx="432048" cy="432048"/>
              <a:chOff x="1691680" y="4149080"/>
              <a:chExt cx="432048" cy="432048"/>
            </a:xfrm>
          </p:grpSpPr>
          <p:sp>
            <p:nvSpPr>
              <p:cNvPr id="54" name="직사각형 53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55" name="직사각형 54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6" name="그룹 35"/>
            <p:cNvGrpSpPr/>
            <p:nvPr/>
          </p:nvGrpSpPr>
          <p:grpSpPr>
            <a:xfrm>
              <a:off x="6012160" y="4149080"/>
              <a:ext cx="432048" cy="432048"/>
              <a:chOff x="1691680" y="4149080"/>
              <a:chExt cx="432048" cy="432048"/>
            </a:xfrm>
          </p:grpSpPr>
          <p:sp>
            <p:nvSpPr>
              <p:cNvPr id="52" name="직사각형 51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53" name="직사각형 52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7" name="그룹 36"/>
            <p:cNvGrpSpPr/>
            <p:nvPr/>
          </p:nvGrpSpPr>
          <p:grpSpPr>
            <a:xfrm>
              <a:off x="6444208" y="4149080"/>
              <a:ext cx="432048" cy="432048"/>
              <a:chOff x="1691680" y="4149080"/>
              <a:chExt cx="432048" cy="432048"/>
            </a:xfrm>
          </p:grpSpPr>
          <p:sp>
            <p:nvSpPr>
              <p:cNvPr id="50" name="직사각형 49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8" name="그룹 37"/>
            <p:cNvGrpSpPr/>
            <p:nvPr/>
          </p:nvGrpSpPr>
          <p:grpSpPr>
            <a:xfrm>
              <a:off x="6876256" y="4149080"/>
              <a:ext cx="432048" cy="432048"/>
              <a:chOff x="1691680" y="4149080"/>
              <a:chExt cx="432048" cy="432048"/>
            </a:xfrm>
          </p:grpSpPr>
          <p:sp>
            <p:nvSpPr>
              <p:cNvPr id="48" name="직사각형 47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49" name="직사각형 48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39" name="그룹 38"/>
            <p:cNvGrpSpPr/>
            <p:nvPr/>
          </p:nvGrpSpPr>
          <p:grpSpPr>
            <a:xfrm>
              <a:off x="7308304" y="4149080"/>
              <a:ext cx="432048" cy="432048"/>
              <a:chOff x="1691680" y="4149080"/>
              <a:chExt cx="432048" cy="432048"/>
            </a:xfrm>
          </p:grpSpPr>
          <p:sp>
            <p:nvSpPr>
              <p:cNvPr id="46" name="직사각형 45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47" name="직사각형 46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40" name="그룹 39"/>
            <p:cNvGrpSpPr/>
            <p:nvPr/>
          </p:nvGrpSpPr>
          <p:grpSpPr>
            <a:xfrm>
              <a:off x="7740352" y="4149080"/>
              <a:ext cx="432048" cy="432048"/>
              <a:chOff x="1691680" y="4149080"/>
              <a:chExt cx="432048" cy="432048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grpSp>
          <p:nvGrpSpPr>
            <p:cNvPr id="41" name="그룹 40"/>
            <p:cNvGrpSpPr/>
            <p:nvPr/>
          </p:nvGrpSpPr>
          <p:grpSpPr>
            <a:xfrm>
              <a:off x="8172400" y="4149080"/>
              <a:ext cx="432048" cy="432048"/>
              <a:chOff x="1691680" y="4149080"/>
              <a:chExt cx="432048" cy="432048"/>
            </a:xfrm>
          </p:grpSpPr>
          <p:sp>
            <p:nvSpPr>
              <p:cNvPr id="42" name="직사각형 41"/>
              <p:cNvSpPr/>
              <p:nvPr/>
            </p:nvSpPr>
            <p:spPr>
              <a:xfrm>
                <a:off x="1691680" y="4149080"/>
                <a:ext cx="432048" cy="432048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1691680" y="4149080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자유형 9"/>
          <p:cNvSpPr/>
          <p:nvPr/>
        </p:nvSpPr>
        <p:spPr>
          <a:xfrm rot="3959047">
            <a:off x="1954899" y="4229654"/>
            <a:ext cx="1222269" cy="685671"/>
          </a:xfrm>
          <a:custGeom>
            <a:avLst/>
            <a:gdLst>
              <a:gd name="connsiteX0" fmla="*/ 0 w 2683091"/>
              <a:gd name="connsiteY0" fmla="*/ 268311 h 870093"/>
              <a:gd name="connsiteX1" fmla="*/ 2348044 w 2683091"/>
              <a:gd name="connsiteY1" fmla="*/ 268311 h 870093"/>
              <a:gd name="connsiteX2" fmla="*/ 2348044 w 2683091"/>
              <a:gd name="connsiteY2" fmla="*/ 0 h 870093"/>
              <a:gd name="connsiteX3" fmla="*/ 2683091 w 2683091"/>
              <a:gd name="connsiteY3" fmla="*/ 435047 h 870093"/>
              <a:gd name="connsiteX4" fmla="*/ 2348044 w 2683091"/>
              <a:gd name="connsiteY4" fmla="*/ 870093 h 870093"/>
              <a:gd name="connsiteX5" fmla="*/ 2348044 w 2683091"/>
              <a:gd name="connsiteY5" fmla="*/ 601782 h 870093"/>
              <a:gd name="connsiteX6" fmla="*/ 0 w 2683091"/>
              <a:gd name="connsiteY6" fmla="*/ 601782 h 870093"/>
              <a:gd name="connsiteX7" fmla="*/ 0 w 2683091"/>
              <a:gd name="connsiteY7" fmla="*/ 268311 h 870093"/>
              <a:gd name="connsiteX0" fmla="*/ 0 w 2683091"/>
              <a:gd name="connsiteY0" fmla="*/ 268311 h 870093"/>
              <a:gd name="connsiteX1" fmla="*/ 2348044 w 2683091"/>
              <a:gd name="connsiteY1" fmla="*/ 268311 h 870093"/>
              <a:gd name="connsiteX2" fmla="*/ 2348044 w 2683091"/>
              <a:gd name="connsiteY2" fmla="*/ 0 h 870093"/>
              <a:gd name="connsiteX3" fmla="*/ 2683091 w 2683091"/>
              <a:gd name="connsiteY3" fmla="*/ 435047 h 870093"/>
              <a:gd name="connsiteX4" fmla="*/ 2348044 w 2683091"/>
              <a:gd name="connsiteY4" fmla="*/ 870093 h 870093"/>
              <a:gd name="connsiteX5" fmla="*/ 2348044 w 2683091"/>
              <a:gd name="connsiteY5" fmla="*/ 601782 h 870093"/>
              <a:gd name="connsiteX6" fmla="*/ 29306 w 2683091"/>
              <a:gd name="connsiteY6" fmla="*/ 283921 h 870093"/>
              <a:gd name="connsiteX7" fmla="*/ 0 w 2683091"/>
              <a:gd name="connsiteY7" fmla="*/ 268311 h 87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3091" h="870093">
                <a:moveTo>
                  <a:pt x="0" y="268311"/>
                </a:moveTo>
                <a:lnTo>
                  <a:pt x="2348044" y="268311"/>
                </a:lnTo>
                <a:lnTo>
                  <a:pt x="2348044" y="0"/>
                </a:lnTo>
                <a:lnTo>
                  <a:pt x="2683091" y="435047"/>
                </a:lnTo>
                <a:lnTo>
                  <a:pt x="2348044" y="870093"/>
                </a:lnTo>
                <a:lnTo>
                  <a:pt x="2348044" y="601782"/>
                </a:lnTo>
                <a:lnTo>
                  <a:pt x="29306" y="283921"/>
                </a:lnTo>
                <a:lnTo>
                  <a:pt x="0" y="268311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11" name="구부러진 연결선 10"/>
          <p:cNvCxnSpPr/>
          <p:nvPr/>
        </p:nvCxnSpPr>
        <p:spPr>
          <a:xfrm rot="16200000" flipV="1">
            <a:off x="1745680" y="53815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구부러진 연결선 11"/>
          <p:cNvCxnSpPr/>
          <p:nvPr/>
        </p:nvCxnSpPr>
        <p:spPr>
          <a:xfrm rot="16200000" flipV="1">
            <a:off x="2189386" y="53751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구부러진 연결선 12"/>
          <p:cNvCxnSpPr/>
          <p:nvPr/>
        </p:nvCxnSpPr>
        <p:spPr>
          <a:xfrm rot="16200000" flipV="1">
            <a:off x="2609776" y="53751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구부러진 연결선 13"/>
          <p:cNvCxnSpPr/>
          <p:nvPr/>
        </p:nvCxnSpPr>
        <p:spPr>
          <a:xfrm rot="16200000" flipV="1">
            <a:off x="3053482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구부러진 연결선 14"/>
          <p:cNvCxnSpPr/>
          <p:nvPr/>
        </p:nvCxnSpPr>
        <p:spPr>
          <a:xfrm rot="16200000" flipV="1">
            <a:off x="3456780" y="53751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구부러진 연결선 15"/>
          <p:cNvCxnSpPr/>
          <p:nvPr/>
        </p:nvCxnSpPr>
        <p:spPr>
          <a:xfrm rot="16200000" flipV="1">
            <a:off x="3900486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구부러진 연결선 16"/>
          <p:cNvCxnSpPr/>
          <p:nvPr/>
        </p:nvCxnSpPr>
        <p:spPr>
          <a:xfrm rot="16200000" flipV="1">
            <a:off x="4320876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구부러진 연결선 17"/>
          <p:cNvCxnSpPr/>
          <p:nvPr/>
        </p:nvCxnSpPr>
        <p:spPr>
          <a:xfrm rot="16200000" flipV="1">
            <a:off x="4764582" y="53624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구부러진 연결선 18"/>
          <p:cNvCxnSpPr/>
          <p:nvPr/>
        </p:nvCxnSpPr>
        <p:spPr>
          <a:xfrm rot="16200000" flipV="1">
            <a:off x="5188084" y="53751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구부러진 연결선 19"/>
          <p:cNvCxnSpPr/>
          <p:nvPr/>
        </p:nvCxnSpPr>
        <p:spPr>
          <a:xfrm rot="16200000" flipV="1">
            <a:off x="5631790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구부러진 연결선 20"/>
          <p:cNvCxnSpPr/>
          <p:nvPr/>
        </p:nvCxnSpPr>
        <p:spPr>
          <a:xfrm rot="16200000" flipV="1">
            <a:off x="6052180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구부러진 연결선 21"/>
          <p:cNvCxnSpPr/>
          <p:nvPr/>
        </p:nvCxnSpPr>
        <p:spPr>
          <a:xfrm rot="16200000" flipV="1">
            <a:off x="6495886" y="53624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구부러진 연결선 22"/>
          <p:cNvCxnSpPr/>
          <p:nvPr/>
        </p:nvCxnSpPr>
        <p:spPr>
          <a:xfrm rot="16200000" flipV="1">
            <a:off x="6921710" y="537516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구부러진 연결선 23"/>
          <p:cNvCxnSpPr/>
          <p:nvPr/>
        </p:nvCxnSpPr>
        <p:spPr>
          <a:xfrm rot="16200000" flipV="1">
            <a:off x="7365416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구부러진 연결선 24"/>
          <p:cNvCxnSpPr/>
          <p:nvPr/>
        </p:nvCxnSpPr>
        <p:spPr>
          <a:xfrm rot="16200000" flipV="1">
            <a:off x="7785806" y="5368817"/>
            <a:ext cx="12700" cy="432048"/>
          </a:xfrm>
          <a:prstGeom prst="curvedConnector3">
            <a:avLst>
              <a:gd name="adj1" fmla="val 1800000"/>
            </a:avLst>
          </a:prstGeom>
          <a:ln w="285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3428992" y="3429000"/>
            <a:ext cx="360008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One row for 4x4 </a:t>
            </a:r>
            <a:r>
              <a:rPr lang="en-US" altLang="ko-KR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Warping Block</a:t>
            </a:r>
            <a:endParaRPr lang="ko-KR" altLang="en-US" dirty="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Simulation Results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500034" y="1500174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Rate-distortion results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 ‘Ordering Constrain on VSP’</a:t>
            </a:r>
          </a:p>
          <a:p>
            <a:pPr algn="ctr"/>
            <a:r>
              <a:rPr lang="en-US" altLang="ko-K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(Anchor : HTM 7.0 r1 CTC)</a:t>
            </a:r>
            <a:endParaRPr lang="ko-KR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548" y="2420888"/>
            <a:ext cx="8136904" cy="3474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5184" y="1391846"/>
            <a:ext cx="8686800" cy="4751797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CA" altLang="ko-KR" dirty="0" smtClean="0"/>
              <a:t>Ordering constraint for reference blocks by VSP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The corresponding reference blocks are ordered in the restricted region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CTC: 0.1% coding gain on synthesized view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It is recommended to adopt proposed method into 3D-HEVC</a:t>
            </a:r>
          </a:p>
          <a:p>
            <a:pPr lvl="1">
              <a:buNone/>
            </a:pPr>
            <a:endParaRPr lang="en-US" altLang="ko-KR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8236</TotalTime>
  <Words>159</Words>
  <Application>Microsoft Office PowerPoint</Application>
  <PresentationFormat>화면 슬라이드 쇼(4:3)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CE1.h Related: Ordering Constraint  on View Synthesis Prediction (JCT3V-E0188)</vt:lpstr>
      <vt:lpstr>Introduction</vt:lpstr>
      <vt:lpstr>Introduction</vt:lpstr>
      <vt:lpstr>Introduction</vt:lpstr>
      <vt:lpstr>Introduction</vt:lpstr>
      <vt:lpstr>Proposed Method</vt:lpstr>
      <vt:lpstr>Complexity analysis</vt:lpstr>
      <vt:lpstr>Simulation Results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Inter-view SAO Process  in 3DV Coding (B0130)</dc:title>
  <dc:creator>김태섭/연구원/Convergence(연)ATS그룹(taesup.kim@lge.com)</dc:creator>
  <cp:lastModifiedBy>junghak.nam</cp:lastModifiedBy>
  <cp:revision>623</cp:revision>
  <dcterms:created xsi:type="dcterms:W3CDTF">2012-10-10T00:56:05Z</dcterms:created>
  <dcterms:modified xsi:type="dcterms:W3CDTF">2013-07-28T09:23:50Z</dcterms:modified>
</cp:coreProperties>
</file>