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bookmarkIdSeed="4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406" r:id="rId2"/>
    <p:sldId id="435" r:id="rId3"/>
    <p:sldId id="446" r:id="rId4"/>
    <p:sldId id="437" r:id="rId5"/>
    <p:sldId id="439" r:id="rId6"/>
    <p:sldId id="444" r:id="rId7"/>
    <p:sldId id="434" r:id="rId8"/>
  </p:sldIdLst>
  <p:sldSz cx="9144000" cy="6858000" type="screen4x3"/>
  <p:notesSz cx="9926638" cy="6797675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66" autoAdjust="0"/>
    <p:restoredTop sz="89601" autoAdjust="0"/>
  </p:normalViewPr>
  <p:slideViewPr>
    <p:cSldViewPr snapToObjects="1">
      <p:cViewPr varScale="1">
        <p:scale>
          <a:sx n="66" d="100"/>
          <a:sy n="66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2141"/>
        <p:guide pos="312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398838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3552" y="3228896"/>
            <a:ext cx="7279535" cy="3058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JCT3V-E0183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  <p:sp>
        <p:nvSpPr>
          <p:cNvPr id="13" name="Text Box 13"/>
          <p:cNvSpPr txBox="1">
            <a:spLocks noChangeArrowheads="1"/>
          </p:cNvSpPr>
          <p:nvPr userDrawn="1"/>
        </p:nvSpPr>
        <p:spPr bwMode="auto">
          <a:xfrm>
            <a:off x="4800601" y="5621338"/>
            <a:ext cx="4033838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5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</a:t>
            </a:r>
            <a:r>
              <a:rPr kumimoji="1" lang="en-US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in </a:t>
            </a:r>
            <a:r>
              <a:rPr kumimoji="1" lang="en-CA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Vienna</a:t>
            </a:r>
            <a:endParaRPr kumimoji="1" lang="en-US" altLang="zh-TW" sz="1400" kern="1200" dirty="0" smtClean="0">
              <a:solidFill>
                <a:schemeClr val="tx1"/>
              </a:solidFill>
              <a:latin typeface="Arial" charset="0"/>
              <a:ea typeface="SimHei" pitchFamily="2" charset="-122"/>
              <a:cs typeface="Arial" charset="0"/>
            </a:endParaRPr>
          </a:p>
          <a:p>
            <a:pPr algn="r" fontAlgn="ctr">
              <a:spcBef>
                <a:spcPct val="20000"/>
              </a:spcBef>
            </a:pP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27</a:t>
            </a:r>
            <a:r>
              <a:rPr kumimoji="1" lang="en-CA" sz="1400" kern="1200" baseline="300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th</a:t>
            </a: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 Jul – 2</a:t>
            </a:r>
            <a:r>
              <a:rPr kumimoji="1" lang="en-CA" sz="1400" kern="1200" baseline="300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nd</a:t>
            </a: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 Aug. 2013</a:t>
            </a:r>
            <a:endParaRPr lang="en-US" altLang="zh-TW" sz="1000" dirty="0">
              <a:ea typeface="SimHei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JCT3V-E0183</a:t>
            </a:r>
            <a:endParaRPr kumimoji="1" lang="zh-TW" altLang="en-US" sz="1400" b="1" kern="1200" dirty="0">
              <a:solidFill>
                <a:srgbClr val="E86C1F"/>
              </a:solidFill>
              <a:latin typeface="Arial" charset="0"/>
              <a:ea typeface="新細明體" charset="-12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53579" y="2673350"/>
            <a:ext cx="8006853" cy="1441450"/>
          </a:xfrm>
        </p:spPr>
        <p:txBody>
          <a:bodyPr/>
          <a:lstStyle/>
          <a:p>
            <a:r>
              <a:rPr lang="en-CA" dirty="0" smtClean="0"/>
              <a:t>3D-CE3.h related: An additional texture merging candidate in 3D-HEVC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4233446"/>
            <a:ext cx="7843837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Kai Zhang, Jicheng An, </a:t>
            </a:r>
            <a:r>
              <a:rPr lang="en-US" sz="2000" dirty="0" err="1" smtClean="0"/>
              <a:t>Jian</a:t>
            </a:r>
            <a:r>
              <a:rPr lang="en-US" sz="2000" dirty="0" smtClean="0"/>
              <a:t>-Liang Lin, Yu-Lin Chang, Shawmin Lei</a:t>
            </a:r>
            <a:endParaRPr lang="en-US" sz="2000" baseline="30000" dirty="0" smtClean="0"/>
          </a:p>
          <a:p>
            <a:pPr algn="ctr"/>
            <a:endParaRPr lang="en-US" sz="2000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123950"/>
            <a:ext cx="8712969" cy="4954588"/>
          </a:xfrm>
        </p:spPr>
        <p:txBody>
          <a:bodyPr/>
          <a:lstStyle/>
          <a:p>
            <a:r>
              <a:rPr lang="en-US" dirty="0" smtClean="0"/>
              <a:t>Background</a:t>
            </a:r>
          </a:p>
          <a:p>
            <a:pPr lvl="1"/>
            <a:r>
              <a:rPr lang="en-US" dirty="0" smtClean="0"/>
              <a:t>JCT3V-D0109 proposes an additional inter-view merging candidate </a:t>
            </a:r>
            <a:r>
              <a:rPr lang="en-CA" dirty="0" smtClean="0"/>
              <a:t>in texture coding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Inherit motion parameters from the right bottom position of the collocated PU in the reference view picture</a:t>
            </a:r>
          </a:p>
          <a:p>
            <a:r>
              <a:rPr lang="en-US" dirty="0" smtClean="0"/>
              <a:t>Proposed</a:t>
            </a:r>
          </a:p>
          <a:p>
            <a:pPr lvl="1"/>
            <a:r>
              <a:rPr lang="en-US" dirty="0" smtClean="0"/>
              <a:t>An additional texture merging candidate</a:t>
            </a:r>
          </a:p>
          <a:p>
            <a:pPr lvl="2"/>
            <a:r>
              <a:rPr lang="en-US" dirty="0" smtClean="0"/>
              <a:t>Inherit motion parameters from the right bottom position of the collocated PU in the reference texture picture</a:t>
            </a:r>
          </a:p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Achieve 0.1% BD-rate saving for the synthesized views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JCT3V-D0109 proposes an additional inter-view merging candidate </a:t>
            </a:r>
            <a:r>
              <a:rPr lang="en-CA" dirty="0" smtClean="0"/>
              <a:t>in texture coding</a:t>
            </a:r>
            <a:endParaRPr lang="en-US" dirty="0" smtClean="0"/>
          </a:p>
          <a:p>
            <a:pPr lvl="1"/>
            <a:r>
              <a:rPr lang="en-US" dirty="0" smtClean="0"/>
              <a:t>Inherits motion parameters from the right bottom position of the collocated PU in the reference view picture. </a:t>
            </a:r>
          </a:p>
          <a:p>
            <a:pPr lvl="1"/>
            <a:r>
              <a:rPr lang="en-US" dirty="0" smtClean="0"/>
              <a:t>The additional candidate is inserted into the merging candidate list before TMVP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8913" name="Object 1"/>
          <p:cNvGraphicFramePr>
            <a:graphicFrameLocks noChangeAspect="1"/>
          </p:cNvGraphicFramePr>
          <p:nvPr/>
        </p:nvGraphicFramePr>
        <p:xfrm>
          <a:off x="3107420" y="3503241"/>
          <a:ext cx="2462436" cy="2443347"/>
        </p:xfrm>
        <a:graphic>
          <a:graphicData uri="http://schemas.openxmlformats.org/presentationml/2006/ole">
            <p:oleObj spid="_x0000_s38913" name="Visio" r:id="rId3" imgW="1978533" imgH="1960531" progId="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042988"/>
            <a:ext cx="8640960" cy="5035550"/>
          </a:xfrm>
        </p:spPr>
        <p:txBody>
          <a:bodyPr/>
          <a:lstStyle/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sz="2400" dirty="0" smtClean="0"/>
              <a:t>Similarly, this contribution proposes an additional texture merging candidate in depth coding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US" sz="2000" dirty="0" smtClean="0"/>
              <a:t>Inherits motion parameters from the right bottom position of the collocated PU in the reference texture picture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US" sz="2000" dirty="0" smtClean="0"/>
              <a:t>The proposed additional texture merging candidate is also inserted into the merging candidate list before TMVP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3103538" y="3781475"/>
          <a:ext cx="2470199" cy="2451050"/>
        </p:xfrm>
        <a:graphic>
          <a:graphicData uri="http://schemas.openxmlformats.org/presentationml/2006/ole">
            <p:oleObj spid="_x0000_s8194" name="Visio" r:id="rId4" imgW="1978533" imgH="1960531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177899"/>
            <a:ext cx="8059738" cy="658813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1922" y="908720"/>
            <a:ext cx="8934575" cy="5035550"/>
          </a:xfrm>
        </p:spPr>
        <p:txBody>
          <a:bodyPr/>
          <a:lstStyle/>
          <a:p>
            <a:r>
              <a:rPr lang="en-US" altLang="zh-TW" dirty="0" smtClean="0"/>
              <a:t>Anchor: HTM-7.0r1 under CTC</a:t>
            </a:r>
          </a:p>
          <a:p>
            <a:r>
              <a:rPr lang="en-US" dirty="0" smtClean="0"/>
              <a:t>Test: proposed </a:t>
            </a:r>
            <a:r>
              <a:rPr lang="en-CA" altLang="zh-TW" dirty="0" smtClean="0"/>
              <a:t>additional texture merging candidate</a:t>
            </a:r>
            <a:endParaRPr lang="en-US" dirty="0" smtClean="0"/>
          </a:p>
          <a:p>
            <a:r>
              <a:rPr lang="en-US" dirty="0" smtClean="0"/>
              <a:t>Achieve 0.1% BD-rate saving for the synthesized views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4168" y="2996952"/>
            <a:ext cx="8208939" cy="2658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123950"/>
            <a:ext cx="8640959" cy="4954588"/>
          </a:xfrm>
        </p:spPr>
        <p:txBody>
          <a:bodyPr/>
          <a:lstStyle/>
          <a:p>
            <a:r>
              <a:rPr lang="en-CA" dirty="0" smtClean="0"/>
              <a:t>An additional texture merging candidate</a:t>
            </a:r>
            <a:r>
              <a:rPr lang="en-US" dirty="0" smtClean="0"/>
              <a:t> is proposed for depth coding</a:t>
            </a:r>
            <a:r>
              <a:rPr lang="en-CA" dirty="0" smtClean="0"/>
              <a:t>.</a:t>
            </a:r>
          </a:p>
          <a:p>
            <a:r>
              <a:rPr lang="en-US" dirty="0" smtClean="0"/>
              <a:t>0.1% BD-rate saving for the synthesized views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16823</TotalTime>
  <Words>234</Words>
  <Application>Microsoft Office PowerPoint</Application>
  <PresentationFormat>On-screen Show (4:3)</PresentationFormat>
  <Paragraphs>37</Paragraphs>
  <Slides>7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Corporate ppt templatel_Confidential A</vt:lpstr>
      <vt:lpstr>Visio</vt:lpstr>
      <vt:lpstr>3D-CE3.h related: An additional texture merging candidate in 3D-HEVC</vt:lpstr>
      <vt:lpstr>Overall Summary</vt:lpstr>
      <vt:lpstr>Background</vt:lpstr>
      <vt:lpstr>Proposed</vt:lpstr>
      <vt:lpstr>Results</vt:lpstr>
      <vt:lpstr>Conclusion</vt:lpstr>
      <vt:lpstr>Thank you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mtk02478</cp:lastModifiedBy>
  <cp:revision>1945</cp:revision>
  <dcterms:created xsi:type="dcterms:W3CDTF">2008-02-20T09:40:59Z</dcterms:created>
  <dcterms:modified xsi:type="dcterms:W3CDTF">2013-07-27T08:33:12Z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-2064365103</vt:i4>
  </property>
  <property fmtid="{D5CDD505-2E9C-101B-9397-08002B2CF9AE}" pid="3" name="_NewReviewCycle">
    <vt:lpwstr/>
  </property>
  <property fmtid="{D5CDD505-2E9C-101B-9397-08002B2CF9AE}" pid="4" name="_EmailSubject">
    <vt:lpwstr>JCT3V-C0137.pptx (CE3 texture merging candidate)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-1063369428</vt:i4>
  </property>
</Properties>
</file>