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06" r:id="rId2"/>
    <p:sldId id="435" r:id="rId3"/>
    <p:sldId id="436" r:id="rId4"/>
    <p:sldId id="437" r:id="rId5"/>
    <p:sldId id="439" r:id="rId6"/>
    <p:sldId id="445" r:id="rId7"/>
    <p:sldId id="444" r:id="rId8"/>
    <p:sldId id="434" r:id="rId9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JCT3V-E0180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Vienna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Jul – 2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nd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Aug. 2013</a:t>
            </a:r>
            <a:endParaRPr lang="en-US" altLang="zh-TW" sz="10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JCT3V-E0180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JCT3V-E0180</a:t>
            </a:r>
            <a:r>
              <a:rPr lang="en-CA" smtClean="0"/>
              <a:t/>
            </a:r>
            <a:br>
              <a:rPr lang="en-CA" smtClean="0"/>
            </a:br>
            <a:r>
              <a:rPr lang="en-CA" smtClean="0"/>
              <a:t>3D-CE5.h </a:t>
            </a:r>
            <a:r>
              <a:rPr lang="en-CA" dirty="0" smtClean="0"/>
              <a:t>related: A simplified method on DMM mode coding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496945" cy="4954588"/>
          </a:xfrm>
        </p:spPr>
        <p:txBody>
          <a:bodyPr/>
          <a:lstStyle/>
          <a:p>
            <a:r>
              <a:rPr lang="en-US" dirty="0" smtClean="0"/>
              <a:t>Problem definition</a:t>
            </a:r>
            <a:endParaRPr lang="en-US" dirty="0" smtClean="0"/>
          </a:p>
          <a:p>
            <a:pPr lvl="1"/>
            <a:r>
              <a:rPr lang="en-US" dirty="0" smtClean="0"/>
              <a:t>The table index in DMM1 is </a:t>
            </a:r>
            <a:r>
              <a:rPr lang="en-US" dirty="0" err="1" smtClean="0"/>
              <a:t>binarizied</a:t>
            </a:r>
            <a:r>
              <a:rPr lang="en-US" dirty="0" smtClean="0"/>
              <a:t> as a fixed-length code.</a:t>
            </a:r>
          </a:p>
          <a:p>
            <a:pPr lvl="2"/>
            <a:r>
              <a:rPr lang="en-US" dirty="0" smtClean="0"/>
              <a:t>All bins in the code share one context model.</a:t>
            </a:r>
          </a:p>
          <a:p>
            <a:pPr lvl="2"/>
            <a:r>
              <a:rPr lang="en-US" dirty="0" smtClean="0"/>
              <a:t>These bins can hardly obey the same distribution.</a:t>
            </a:r>
          </a:p>
          <a:p>
            <a:pPr lvl="2"/>
            <a:r>
              <a:rPr lang="en-US" dirty="0" smtClean="0"/>
              <a:t>Two other syntax elements in DMM are coded similarly.</a:t>
            </a:r>
          </a:p>
          <a:p>
            <a:r>
              <a:rPr lang="en-US" dirty="0" smtClean="0"/>
              <a:t>The proposed simplification</a:t>
            </a:r>
            <a:endParaRPr lang="en-US" dirty="0" smtClean="0"/>
          </a:p>
          <a:p>
            <a:pPr lvl="1"/>
            <a:r>
              <a:rPr lang="en-US" dirty="0" smtClean="0"/>
              <a:t>Code these bins in the by-pass way</a:t>
            </a:r>
          </a:p>
          <a:p>
            <a:pPr lvl="1"/>
            <a:r>
              <a:rPr lang="en-US" dirty="0" smtClean="0"/>
              <a:t>Two context models can be removed.</a:t>
            </a:r>
            <a:endParaRPr lang="en-CA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Cause no BD-rate loss in the common test condition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568952" cy="4954588"/>
          </a:xfrm>
        </p:spPr>
        <p:txBody>
          <a:bodyPr/>
          <a:lstStyle/>
          <a:p>
            <a:r>
              <a:rPr lang="en-US" dirty="0" smtClean="0"/>
              <a:t>The table index in DMM1 is </a:t>
            </a:r>
            <a:r>
              <a:rPr lang="en-US" dirty="0" err="1" smtClean="0"/>
              <a:t>binarizied</a:t>
            </a:r>
            <a:r>
              <a:rPr lang="en-US" dirty="0" smtClean="0"/>
              <a:t> as a fixed-length code, all bins in which share one context model.</a:t>
            </a:r>
          </a:p>
          <a:p>
            <a:pPr lvl="1"/>
            <a:r>
              <a:rPr lang="en-US" dirty="0" smtClean="0"/>
              <a:t>It may be inefficient to code them according to a single context model since these bins can hardly obey the same distribution.</a:t>
            </a:r>
          </a:p>
          <a:p>
            <a:r>
              <a:rPr lang="en-US" dirty="0" smtClean="0"/>
              <a:t>The table index in DMM3 and delta_end_abs_minus1 in DMM2 are coded in the similar way.</a:t>
            </a:r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340254" y="3545795"/>
          <a:ext cx="5391986" cy="2686729"/>
        </p:xfrm>
        <a:graphic>
          <a:graphicData uri="http://schemas.openxmlformats.org/presentationml/2006/ole">
            <p:oleObj spid="_x0000_s10244" name="Visio" r:id="rId4" imgW="3676960" imgH="183481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Simplification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8502526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Code bins of the table index in DMM1/DMM3 and delta_end_abs_minus1 in DMM 2 in the </a:t>
            </a:r>
            <a:r>
              <a:rPr lang="en-US" sz="2400" smtClean="0"/>
              <a:t>by-pass mode. </a:t>
            </a:r>
            <a:endParaRPr lang="en-US" sz="2400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Two context models can be removed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The context model for the table index in DMM1 can be removed.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The context model for the table index in DMM3 can be removed.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The context model for delta_end_abs_minus1 cannot be removed since it is shared by </a:t>
            </a:r>
            <a:r>
              <a:rPr lang="en-US" sz="2000" dirty="0" err="1" smtClean="0"/>
              <a:t>dmm_delta_end_flag</a:t>
            </a:r>
            <a:r>
              <a:rPr lang="en-US" sz="2000" dirty="0" smtClean="0"/>
              <a:t>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smtClean="0"/>
              <a:t>Anchor: HTM-7.0r1 under common test condition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simplification does not cause a BD-rate loss.</a:t>
            </a:r>
          </a:p>
          <a:p>
            <a:r>
              <a:rPr lang="en-US" dirty="0" smtClean="0"/>
              <a:t>Cross-checked by </a:t>
            </a:r>
            <a:r>
              <a:rPr lang="en-US" dirty="0" smtClean="0"/>
              <a:t>JCT3V-E0266 </a:t>
            </a:r>
            <a:r>
              <a:rPr lang="en-US" dirty="0" smtClean="0"/>
              <a:t>(</a:t>
            </a:r>
            <a:r>
              <a:rPr lang="en-US" dirty="0" smtClean="0"/>
              <a:t>Thanks to </a:t>
            </a:r>
            <a:r>
              <a:rPr lang="en-US" dirty="0" err="1" smtClean="0"/>
              <a:t>Hisilicon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12" y="2806636"/>
            <a:ext cx="8833285" cy="28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(Cont.)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617" y="2420888"/>
            <a:ext cx="8589863" cy="2775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smtClean="0"/>
              <a:t>Test: All-Intra configuration</a:t>
            </a:r>
          </a:p>
          <a:p>
            <a:r>
              <a:rPr lang="en-US" dirty="0" smtClean="0"/>
              <a:t>Anchor: HTM-7.0r1 under all-intra configuration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CA" dirty="0" smtClean="0"/>
              <a:t>Three syntax elements in DMM is proposed to be coded in the by-pass mode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Two context models can be removed.</a:t>
            </a:r>
          </a:p>
          <a:p>
            <a:r>
              <a:rPr lang="en-US" dirty="0" smtClean="0"/>
              <a:t>No BD-rate loss </a:t>
            </a:r>
            <a:r>
              <a:rPr lang="en-US" dirty="0" smtClean="0"/>
              <a:t>under</a:t>
            </a:r>
            <a:r>
              <a:rPr lang="en-US" dirty="0" smtClean="0"/>
              <a:t> CTC/AI configuration.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16734</TotalTime>
  <Words>303</Words>
  <Application>Microsoft Office PowerPoint</Application>
  <PresentationFormat>如螢幕大小 (4:3)</PresentationFormat>
  <Paragraphs>47</Paragraphs>
  <Slides>8</Slides>
  <Notes>6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0" baseType="lpstr">
      <vt:lpstr>Corporate ppt templatel_Confidential A</vt:lpstr>
      <vt:lpstr>Visio</vt:lpstr>
      <vt:lpstr>JCT3V-E0180 3D-CE5.h related: A simplified method on DMM mode coding in 3D-HEVC</vt:lpstr>
      <vt:lpstr>Overall Summary</vt:lpstr>
      <vt:lpstr>Problem Definition</vt:lpstr>
      <vt:lpstr>Proposed Simplification</vt:lpstr>
      <vt:lpstr>Results</vt:lpstr>
      <vt:lpstr>Results (Cont.)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1934</cp:revision>
  <dcterms:created xsi:type="dcterms:W3CDTF">2008-02-20T09:40:59Z</dcterms:created>
  <dcterms:modified xsi:type="dcterms:W3CDTF">2013-07-26T17:45:56Z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