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7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35" r:id="rId3"/>
    <p:sldId id="436" r:id="rId4"/>
    <p:sldId id="446" r:id="rId5"/>
    <p:sldId id="437" r:id="rId6"/>
    <p:sldId id="439" r:id="rId7"/>
    <p:sldId id="445" r:id="rId8"/>
    <p:sldId id="444" r:id="rId9"/>
    <p:sldId id="434" r:id="rId10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61" d="100"/>
          <a:sy n="61" d="100"/>
        </p:scale>
        <p:origin x="-5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JCT3V-E0179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Vienna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Jul – 2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nd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Aug. 2013</a:t>
            </a:r>
            <a:endParaRPr lang="en-US" altLang="zh-TW" sz="10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JCT3V-E0179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4" y="2673350"/>
            <a:ext cx="8145834" cy="1441450"/>
          </a:xfrm>
        </p:spPr>
        <p:txBody>
          <a:bodyPr/>
          <a:lstStyle/>
          <a:p>
            <a:r>
              <a:rPr lang="en-CA" dirty="0" smtClean="0"/>
              <a:t>JCT3V-E0179</a:t>
            </a:r>
            <a:br>
              <a:rPr lang="en-CA" dirty="0" smtClean="0"/>
            </a:br>
            <a:r>
              <a:rPr lang="en-CA" dirty="0" smtClean="0"/>
              <a:t>3D-CE5.h related: </a:t>
            </a:r>
            <a:r>
              <a:rPr lang="en-US" dirty="0" smtClean="0"/>
              <a:t>A simplified DMM prediction method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dirty="0" smtClean="0"/>
              <a:t>Problem definition</a:t>
            </a:r>
          </a:p>
          <a:p>
            <a:pPr lvl="1"/>
            <a:r>
              <a:rPr lang="en-US" dirty="0" smtClean="0"/>
              <a:t>DMM prediction is conducted differently in different cases.</a:t>
            </a:r>
          </a:p>
          <a:p>
            <a:pPr lvl="2"/>
            <a:r>
              <a:rPr lang="en-CA" altLang="zh-TW" dirty="0" smtClean="0"/>
              <a:t>Two samples of the top reference sample row or the left reference sample column may be chosen to generate a DC predictor for different partition patterns.</a:t>
            </a:r>
            <a:endParaRPr lang="en-US" dirty="0" smtClean="0"/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Four cases </a:t>
            </a:r>
            <a:r>
              <a:rPr lang="en-US" dirty="0" smtClean="0"/>
              <a:t>are identified to </a:t>
            </a:r>
            <a:r>
              <a:rPr lang="en-US" b="1" dirty="0" smtClean="0">
                <a:solidFill>
                  <a:srgbClr val="0070C0"/>
                </a:solidFill>
              </a:rPr>
              <a:t>generate the </a:t>
            </a:r>
            <a:r>
              <a:rPr lang="en-US" b="1" smtClean="0">
                <a:solidFill>
                  <a:srgbClr val="0070C0"/>
                </a:solidFill>
              </a:rPr>
              <a:t>DC predictors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The proposed simplification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Unify two cases among the four cases</a:t>
            </a:r>
            <a:r>
              <a:rPr lang="en-US" dirty="0" smtClean="0"/>
              <a:t> due to its similarity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0.1% BD-rate saving for the synthesized views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568952" cy="4954588"/>
          </a:xfrm>
        </p:spPr>
        <p:txBody>
          <a:bodyPr/>
          <a:lstStyle/>
          <a:p>
            <a:r>
              <a:rPr lang="en-US" dirty="0" smtClean="0"/>
              <a:t>DMM prediction is conducted differently in different cases</a:t>
            </a:r>
          </a:p>
          <a:p>
            <a:pPr lvl="1"/>
            <a:r>
              <a:rPr lang="en-US" altLang="zh-TW" dirty="0" smtClean="0"/>
              <a:t>Four cases are identified to generate the DC predictor</a:t>
            </a:r>
          </a:p>
          <a:p>
            <a:pPr lvl="1"/>
            <a:r>
              <a:rPr lang="en-US" dirty="0" smtClean="0"/>
              <a:t>Also applied to chain-coding</a:t>
            </a:r>
          </a:p>
          <a:p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2420888"/>
            <a:ext cx="7972939" cy="298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004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1437" y="2132856"/>
            <a:ext cx="5437187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 between case 1 and case 2 is minor.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3174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767234"/>
            <a:ext cx="3029918" cy="3029918"/>
          </a:xfrm>
          <a:prstGeom prst="rect">
            <a:avLst/>
          </a:prstGeom>
          <a:noFill/>
        </p:spPr>
      </p:pic>
      <p:pic>
        <p:nvPicPr>
          <p:cNvPr id="3174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844824"/>
            <a:ext cx="3024336" cy="3024336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979712" y="501317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Case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486916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Case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Simplification 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50252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Unify case 1 and case 2 as a single case for predicting the DC values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(X+Y)&gt;&gt;1 is used to replace (S+T)&gt;&gt;1 or 128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No change to bandwidth since X Y are already accessed in the padding and filtering process before prediction.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3362" y="3075628"/>
            <a:ext cx="8059738" cy="200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4" name="群組 13"/>
          <p:cNvGrpSpPr/>
          <p:nvPr/>
        </p:nvGrpSpPr>
        <p:grpSpPr>
          <a:xfrm>
            <a:off x="5438331" y="2767156"/>
            <a:ext cx="3526157" cy="3614171"/>
            <a:chOff x="5207894" y="2420888"/>
            <a:chExt cx="3863994" cy="3960440"/>
          </a:xfrm>
        </p:grpSpPr>
        <p:graphicFrame>
          <p:nvGraphicFramePr>
            <p:cNvPr id="38914" name="Object 2"/>
            <p:cNvGraphicFramePr>
              <a:graphicFrameLocks noChangeAspect="1"/>
            </p:cNvGraphicFramePr>
            <p:nvPr/>
          </p:nvGraphicFramePr>
          <p:xfrm>
            <a:off x="5580112" y="2767157"/>
            <a:ext cx="3456384" cy="3470155"/>
          </p:xfrm>
          <a:graphic>
            <a:graphicData uri="http://schemas.openxmlformats.org/presentationml/2006/ole">
              <p:oleObj spid="_x0000_s38914" name="Visio" r:id="rId5" imgW="3022663" imgH="3031665" progId="Visio.Drawing.11">
                <p:embed/>
              </p:oleObj>
            </a:graphicData>
          </a:graphic>
        </p:graphicFrame>
        <p:sp>
          <p:nvSpPr>
            <p:cNvPr id="10" name="文字方塊 9"/>
            <p:cNvSpPr txBox="1"/>
            <p:nvPr/>
          </p:nvSpPr>
          <p:spPr>
            <a:xfrm>
              <a:off x="7080102" y="2420888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T</a:t>
              </a:r>
              <a:endParaRPr lang="zh-TW" altLang="en-US" dirty="0"/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5207894" y="4221088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</a:t>
              </a:r>
              <a:endParaRPr lang="zh-TW" altLang="en-US" dirty="0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5220072" y="5919663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X</a:t>
              </a:r>
              <a:endParaRPr lang="zh-TW" altLang="en-US" dirty="0"/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8682038" y="2420888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Y</a:t>
              </a:r>
              <a:endParaRPr lang="zh-TW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Anchor: HTM-7.0r1 under common test condition</a:t>
            </a:r>
          </a:p>
          <a:p>
            <a:r>
              <a:rPr lang="en-US" dirty="0" smtClean="0"/>
              <a:t>The simplification does not cause a BD-rate loss.</a:t>
            </a:r>
          </a:p>
          <a:p>
            <a:r>
              <a:rPr lang="en-US" dirty="0" smtClean="0"/>
              <a:t>Cross-checked by JCT3V-E0265 (Thanks to </a:t>
            </a:r>
            <a:r>
              <a:rPr lang="en-US" dirty="0" err="1" smtClean="0"/>
              <a:t>Hisilicon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852936"/>
            <a:ext cx="8684963" cy="281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(Cont.)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740" y="2564905"/>
            <a:ext cx="8555724" cy="277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101922" y="1129754"/>
            <a:ext cx="8934575" cy="5035550"/>
          </a:xfrm>
        </p:spPr>
        <p:txBody>
          <a:bodyPr/>
          <a:lstStyle/>
          <a:p>
            <a:r>
              <a:rPr lang="en-US" dirty="0" smtClean="0"/>
              <a:t>Anchor: HTM-7.0r1 All Intra case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>
                <a:solidFill>
                  <a:srgbClr val="000000"/>
                </a:solidFill>
                <a:cs typeface="+mn-cs"/>
              </a:rPr>
              <a:t>Propose </a:t>
            </a:r>
            <a:r>
              <a:rPr lang="en-US" sz="2400" b="1" dirty="0" smtClean="0">
                <a:solidFill>
                  <a:srgbClr val="0070C0"/>
                </a:solidFill>
                <a:cs typeface="+mn-cs"/>
              </a:rPr>
              <a:t>to simplify the DMM prediction </a:t>
            </a:r>
            <a:r>
              <a:rPr lang="en-US" sz="2400" dirty="0" smtClean="0">
                <a:solidFill>
                  <a:srgbClr val="000000"/>
                </a:solidFill>
                <a:cs typeface="+mn-cs"/>
              </a:rPr>
              <a:t>by unifying two prediction cases in the DMM prediction</a:t>
            </a:r>
          </a:p>
          <a:p>
            <a:pPr lvl="1"/>
            <a:r>
              <a:rPr lang="en-CA" dirty="0" smtClean="0"/>
              <a:t>4 prediction cases are reduced to 3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0.1% BD-rate savings</a:t>
            </a:r>
            <a:r>
              <a:rPr lang="en-US" dirty="0" smtClean="0"/>
              <a:t> for the synthesized views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16930</TotalTime>
  <Words>270</Words>
  <Application>Microsoft Office PowerPoint</Application>
  <PresentationFormat>如螢幕大小 (4:3)</PresentationFormat>
  <Paragraphs>51</Paragraphs>
  <Slides>9</Slides>
  <Notes>6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1" baseType="lpstr">
      <vt:lpstr>Corporate ppt templatel_Confidential A</vt:lpstr>
      <vt:lpstr>Visio</vt:lpstr>
      <vt:lpstr>JCT3V-E0179 3D-CE5.h related: A simplified DMM prediction method in 3D-HEVC</vt:lpstr>
      <vt:lpstr>Overall Summary</vt:lpstr>
      <vt:lpstr>Problem Definition</vt:lpstr>
      <vt:lpstr>Problem Definition (Cont.)</vt:lpstr>
      <vt:lpstr>Proposed Simplification </vt:lpstr>
      <vt:lpstr>Results</vt:lpstr>
      <vt:lpstr>Results (Cont.)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1963</cp:revision>
  <dcterms:created xsi:type="dcterms:W3CDTF">2008-02-20T09:40:59Z</dcterms:created>
  <dcterms:modified xsi:type="dcterms:W3CDTF">2013-07-27T10:22:25Z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