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06" r:id="rId2"/>
    <p:sldId id="435" r:id="rId3"/>
    <p:sldId id="436" r:id="rId4"/>
    <p:sldId id="445" r:id="rId5"/>
    <p:sldId id="437" r:id="rId6"/>
    <p:sldId id="439" r:id="rId7"/>
    <p:sldId id="444" r:id="rId8"/>
    <p:sldId id="434" r:id="rId9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601" autoAdjust="0"/>
  </p:normalViewPr>
  <p:slideViewPr>
    <p:cSldViewPr snapToObjects="1">
      <p:cViewPr varScale="1">
        <p:scale>
          <a:sx n="61" d="100"/>
          <a:sy n="61" d="100"/>
        </p:scale>
        <p:origin x="-5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JCT3V-E0178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603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Vienna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6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27</a:t>
            </a:r>
            <a:r>
              <a:rPr kumimoji="1" lang="en-CA" sz="16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6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Jul – 2</a:t>
            </a:r>
            <a:r>
              <a:rPr kumimoji="1" lang="en-CA" sz="16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nd</a:t>
            </a:r>
            <a:r>
              <a:rPr kumimoji="1" lang="en-CA" sz="16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Aug. 2013</a:t>
            </a:r>
            <a:endParaRPr lang="en-US" altLang="zh-TW" sz="105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JCT3V-E0178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JCT3V-E0178</a:t>
            </a:r>
            <a:r>
              <a:rPr lang="en-CA" smtClean="0"/>
              <a:t/>
            </a:r>
            <a:br>
              <a:rPr lang="en-CA" smtClean="0"/>
            </a:br>
            <a:r>
              <a:rPr lang="en-CA" smtClean="0"/>
              <a:t>3D-CE2.h </a:t>
            </a:r>
            <a:r>
              <a:rPr lang="en-CA" dirty="0" smtClean="0"/>
              <a:t>related: A simplified DV derivation method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3950"/>
            <a:ext cx="8496945" cy="4954588"/>
          </a:xfrm>
        </p:spPr>
        <p:txBody>
          <a:bodyPr/>
          <a:lstStyle/>
          <a:p>
            <a:r>
              <a:rPr lang="en-US" sz="2000" dirty="0" smtClean="0"/>
              <a:t>Problem definition</a:t>
            </a:r>
          </a:p>
          <a:p>
            <a:pPr lvl="1"/>
            <a:r>
              <a:rPr lang="en-US" sz="1800" dirty="0" smtClean="0"/>
              <a:t>In current 3D-HEVC, the DV-MCP procedure of DV derivation is complex and requires more buffers for storing DV-MCP flag </a:t>
            </a:r>
          </a:p>
          <a:p>
            <a:pPr lvl="1"/>
            <a:r>
              <a:rPr lang="en-US" sz="1800" dirty="0" smtClean="0"/>
              <a:t>A derived DV (DDV) was proposed to simplify DV derivation by removing the DV-MCP procedure by a global updating variable</a:t>
            </a:r>
          </a:p>
          <a:p>
            <a:pPr lvl="2"/>
            <a:r>
              <a:rPr lang="en-US" sz="1600" dirty="0" smtClean="0"/>
              <a:t>Using such variables </a:t>
            </a:r>
            <a:r>
              <a:rPr lang="en-US" sz="1600" b="1" dirty="0" smtClean="0"/>
              <a:t>may break the parallelism</a:t>
            </a:r>
          </a:p>
          <a:p>
            <a:pPr lvl="2"/>
            <a:r>
              <a:rPr lang="en-US" sz="1600" b="1" dirty="0" smtClean="0"/>
              <a:t>Intra blocks may not isolate errors</a:t>
            </a:r>
          </a:p>
          <a:p>
            <a:r>
              <a:rPr lang="en-US" sz="2000" dirty="0" smtClean="0"/>
              <a:t>Propose to simplify the DV derivation procedure in two aspects</a:t>
            </a:r>
          </a:p>
          <a:p>
            <a:pPr lvl="1"/>
            <a:r>
              <a:rPr lang="en-US" dirty="0" smtClean="0"/>
              <a:t>The checking on DV-MCP block is omitted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Only two neighboring blocks </a:t>
            </a:r>
            <a:r>
              <a:rPr lang="en-US" dirty="0" smtClean="0"/>
              <a:t>may be accessed instead of five</a:t>
            </a:r>
          </a:p>
          <a:p>
            <a:pPr lvl="1"/>
            <a:r>
              <a:rPr lang="en-US" sz="1800" dirty="0" smtClean="0"/>
              <a:t>Reduce the complexity while keeping neighboring-based feature</a:t>
            </a:r>
            <a:endParaRPr lang="en-CA" sz="1800" dirty="0" smtClean="0"/>
          </a:p>
          <a:p>
            <a:r>
              <a:rPr lang="en-US" sz="2000" dirty="0" smtClean="0"/>
              <a:t>Results</a:t>
            </a:r>
          </a:p>
          <a:p>
            <a:pPr lvl="1"/>
            <a:r>
              <a:rPr lang="en-US" sz="1800" dirty="0" smtClean="0"/>
              <a:t>Cause no BD-rate loss in the common test condition</a:t>
            </a:r>
            <a:endParaRPr lang="en-US" sz="1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3930" y="1042988"/>
            <a:ext cx="5838230" cy="4954588"/>
          </a:xfrm>
        </p:spPr>
        <p:txBody>
          <a:bodyPr/>
          <a:lstStyle/>
          <a:p>
            <a:r>
              <a:rPr lang="en-US" sz="2000" dirty="0" smtClean="0"/>
              <a:t>DV-MCP method is applied in the DV derivation process when no DV can be found from any neighboring blocks.</a:t>
            </a:r>
          </a:p>
          <a:p>
            <a:pPr lvl="1"/>
            <a:r>
              <a:rPr lang="en-US" sz="1600" dirty="0" smtClean="0"/>
              <a:t>Five spatial neighboring blocks are checked to identify if a neighboring block is a DV-MCP block.</a:t>
            </a:r>
          </a:p>
          <a:p>
            <a:pPr lvl="1"/>
            <a:r>
              <a:rPr lang="en-US" sz="1600" dirty="0" smtClean="0"/>
              <a:t>DV-MCP block is defined as a block which is coded in merge mode using inter-view motion vector prediction.</a:t>
            </a:r>
          </a:p>
          <a:p>
            <a:pPr lvl="2"/>
            <a:r>
              <a:rPr lang="en-US" sz="1400" dirty="0" smtClean="0"/>
              <a:t>a flag to indicate whether a block is a DV-MCP block and its derived DV is stored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6012160" y="101178"/>
          <a:ext cx="2921398" cy="6352158"/>
        </p:xfrm>
        <a:graphic>
          <a:graphicData uri="http://schemas.openxmlformats.org/presentationml/2006/ole">
            <p:oleObj spid="_x0000_s10241" name="Visio" r:id="rId4" imgW="2518600" imgH="5238655" progId="Visio.Drawing.11">
              <p:embed/>
            </p:oleObj>
          </a:graphicData>
        </a:graphic>
      </p:graphicFrame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1457325" y="3600400"/>
          <a:ext cx="3284984" cy="3284984"/>
        </p:xfrm>
        <a:graphic>
          <a:graphicData uri="http://schemas.openxmlformats.org/presentationml/2006/ole">
            <p:oleObj spid="_x0000_s10243" name="Visio" r:id="rId5" imgW="2914650" imgH="291465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7" y="1123950"/>
            <a:ext cx="8286502" cy="4954588"/>
          </a:xfrm>
        </p:spPr>
        <p:txBody>
          <a:bodyPr/>
          <a:lstStyle/>
          <a:p>
            <a:r>
              <a:rPr lang="en-US" dirty="0" smtClean="0"/>
              <a:t>DDV was proposed to simplify DV derivation by removing the DV-MCP procedure</a:t>
            </a:r>
          </a:p>
          <a:p>
            <a:pPr lvl="1"/>
            <a:r>
              <a:rPr lang="en-US" dirty="0" smtClean="0"/>
              <a:t>DDV is used when no DV can be found from any neighboring blocks, and is updated after coding/decoding each CU.</a:t>
            </a:r>
          </a:p>
          <a:p>
            <a:r>
              <a:rPr lang="en-US" dirty="0" smtClean="0"/>
              <a:t>DDV is the only global updating variable in reconstruction</a:t>
            </a:r>
          </a:p>
          <a:p>
            <a:pPr lvl="1"/>
            <a:r>
              <a:rPr lang="en-US" dirty="0" smtClean="0"/>
              <a:t>Break the traditional neighboring-based reconstruction rule</a:t>
            </a:r>
          </a:p>
          <a:p>
            <a:pPr lvl="1"/>
            <a:r>
              <a:rPr lang="en-US" altLang="zh-TW" b="1" dirty="0" smtClean="0"/>
              <a:t>May break the parallelism</a:t>
            </a:r>
            <a:endParaRPr lang="en-US" altLang="zh-TW" b="1" dirty="0" smtClean="0"/>
          </a:p>
          <a:p>
            <a:pPr lvl="1"/>
            <a:r>
              <a:rPr lang="en-US" altLang="zh-TW" b="1" dirty="0" smtClean="0"/>
              <a:t>Intra blocks may not isolate errors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Simplification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5904656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Simplify DV-MCP while keeping its neighboring-based feature </a:t>
            </a:r>
            <a:endParaRPr lang="en-US" kern="1200" dirty="0" smtClean="0">
              <a:latin typeface="Arial" charset="0"/>
              <a:ea typeface="SimHei" pitchFamily="2" charset="-122"/>
            </a:endParaRP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The DV-MCP checking is omitted</a:t>
            </a:r>
          </a:p>
          <a:p>
            <a:pPr marL="1200150" lvl="3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1600" dirty="0" smtClean="0"/>
              <a:t>The derived DV is stored for a CU without identifying whether it is a DV-MCP block. </a:t>
            </a:r>
          </a:p>
          <a:p>
            <a:pPr marL="1200150" lvl="3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1600" dirty="0" smtClean="0"/>
              <a:t>The DV-MCP flag is no more required.</a:t>
            </a:r>
          </a:p>
          <a:p>
            <a:pPr marL="1200150" lvl="3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1600" dirty="0" smtClean="0"/>
              <a:t>A neighboring block is available when it is inter-coded and in the current LCU-row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Only two neighboring blocks L and A, may be accessed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6084168" y="1163531"/>
          <a:ext cx="2970356" cy="3561613"/>
        </p:xfrm>
        <a:graphic>
          <a:graphicData uri="http://schemas.openxmlformats.org/presentationml/2006/ole">
            <p:oleObj spid="_x0000_s8193" name="Visio" r:id="rId4" imgW="2518791" imgH="302437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dirty="0" smtClean="0"/>
              <a:t>Anchor: HTM-7.0r1 under common test condition</a:t>
            </a:r>
          </a:p>
          <a:p>
            <a:r>
              <a:rPr lang="en-US" dirty="0" smtClean="0"/>
              <a:t>The simplification does not cause a BD-rate loss.</a:t>
            </a:r>
          </a:p>
          <a:p>
            <a:r>
              <a:rPr lang="en-US" dirty="0" smtClean="0"/>
              <a:t>Cross-checked by JCT3V-E0154 (Thanks to Samsung)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922" y="2492896"/>
            <a:ext cx="9006582" cy="291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CA" dirty="0" smtClean="0"/>
              <a:t>A simplified DV derivation method in 3D-HEVC is proposed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Reduce the complexity of DV-MCP significantly while keeping its neighboring-based feature.</a:t>
            </a:r>
          </a:p>
          <a:p>
            <a:r>
              <a:rPr lang="en-US" dirty="0" smtClean="0"/>
              <a:t>No BD-rate loss in the common test condition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16626</TotalTime>
  <Words>395</Words>
  <Application>Microsoft Office PowerPoint</Application>
  <PresentationFormat>如螢幕大小 (4:3)</PresentationFormat>
  <Paragraphs>56</Paragraphs>
  <Slides>8</Slides>
  <Notes>6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0" baseType="lpstr">
      <vt:lpstr>Corporate ppt templatel_Confidential A</vt:lpstr>
      <vt:lpstr>Visio</vt:lpstr>
      <vt:lpstr>JCT3V-E0178 3D-CE2.h related: A simplified DV derivation method in 3D-HEVC</vt:lpstr>
      <vt:lpstr>Overall Summary</vt:lpstr>
      <vt:lpstr>Problem Definition</vt:lpstr>
      <vt:lpstr>Problem Definition (Cont.)</vt:lpstr>
      <vt:lpstr>Proposed Simplification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Yulin Chang</cp:lastModifiedBy>
  <cp:revision>1929</cp:revision>
  <dcterms:created xsi:type="dcterms:W3CDTF">2008-02-20T09:40:59Z</dcterms:created>
  <dcterms:modified xsi:type="dcterms:W3CDTF">2013-07-27T10:15:52Z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