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6" r:id="rId2"/>
    <p:sldId id="446" r:id="rId3"/>
    <p:sldId id="447" r:id="rId4"/>
    <p:sldId id="448" r:id="rId5"/>
    <p:sldId id="450" r:id="rId6"/>
    <p:sldId id="449" r:id="rId7"/>
    <p:sldId id="451" r:id="rId8"/>
    <p:sldId id="439" r:id="rId9"/>
    <p:sldId id="444" r:id="rId10"/>
    <p:sldId id="434" r:id="rId11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66" autoAdjust="0"/>
    <p:restoredTop sz="92819" autoAdjust="0"/>
  </p:normalViewPr>
  <p:slideViewPr>
    <p:cSldViewPr snapToObjects="1">
      <p:cViewPr varScale="1">
        <p:scale>
          <a:sx n="72" d="100"/>
          <a:sy n="72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Vienna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Jul – 2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nd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Aug. 2013</a:t>
            </a:r>
            <a:endParaRPr lang="en-US" altLang="zh-TW" sz="10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JCT3V-E0176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69603" y="2673350"/>
            <a:ext cx="7070749" cy="1441450"/>
          </a:xfrm>
        </p:spPr>
        <p:txBody>
          <a:bodyPr/>
          <a:lstStyle/>
          <a:p>
            <a:r>
              <a:rPr lang="en-CA" dirty="0" smtClean="0"/>
              <a:t>JCT3V-E0176</a:t>
            </a:r>
            <a:r>
              <a:rPr lang="en-CA" smtClean="0"/>
              <a:t/>
            </a:r>
            <a:br>
              <a:rPr lang="en-CA" smtClean="0"/>
            </a:br>
            <a:r>
              <a:rPr lang="en-CA" smtClean="0"/>
              <a:t>AHG7: </a:t>
            </a:r>
            <a:r>
              <a:rPr lang="en-CA" dirty="0" smtClean="0"/>
              <a:t>An efficient coding method for DLT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4233446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Fabian Jäger, Jicheng An, Shawmin Lei</a:t>
            </a:r>
            <a:endParaRPr lang="en-US" sz="2000" baseline="30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69603" y="4869160"/>
            <a:ext cx="7718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joint proposal by </a:t>
            </a:r>
            <a:r>
              <a:rPr lang="en-US" sz="2000" dirty="0" err="1" smtClean="0"/>
              <a:t>MediaTek</a:t>
            </a:r>
            <a:r>
              <a:rPr lang="en-US" sz="2000" dirty="0" smtClean="0"/>
              <a:t> Inc. and RWTH Aachen University </a:t>
            </a:r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</a:p>
          <a:p>
            <a:pPr lvl="1"/>
            <a:r>
              <a:rPr lang="en-US" dirty="0" smtClean="0"/>
              <a:t>Depth lookup table (DLT) is coded in Exp-</a:t>
            </a:r>
            <a:r>
              <a:rPr lang="en-US" dirty="0" err="1" smtClean="0"/>
              <a:t>Golomb</a:t>
            </a:r>
            <a:r>
              <a:rPr lang="en-US" dirty="0" smtClean="0"/>
              <a:t> code in SPS</a:t>
            </a:r>
          </a:p>
          <a:p>
            <a:pPr lvl="1"/>
            <a:r>
              <a:rPr lang="en-US" dirty="0" smtClean="0"/>
              <a:t>It is inefficient so the size of SPS becomes very large</a:t>
            </a:r>
          </a:p>
          <a:p>
            <a:r>
              <a:rPr lang="en-US" dirty="0" smtClean="0"/>
              <a:t>The proposed DLT coding method</a:t>
            </a:r>
          </a:p>
          <a:p>
            <a:pPr lvl="1"/>
            <a:r>
              <a:rPr lang="en-US" dirty="0" smtClean="0"/>
              <a:t>Enhanced range constrained bit map (ERCBM) for coding DLT</a:t>
            </a:r>
          </a:p>
          <a:p>
            <a:pPr lvl="2"/>
            <a:r>
              <a:rPr lang="en-US" dirty="0" smtClean="0"/>
              <a:t>The DLT is represented by a range constrained bit-map (RCBM) as proposed in JCT3V-C0142 and JCT3V-D0151. 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Differential run-length coding </a:t>
            </a:r>
            <a:r>
              <a:rPr lang="en-US" dirty="0" smtClean="0"/>
              <a:t>is utilized on RCBM.</a:t>
            </a:r>
          </a:p>
          <a:p>
            <a:pPr lvl="2"/>
            <a:r>
              <a:rPr lang="en-US" dirty="0" smtClean="0"/>
              <a:t>The </a:t>
            </a:r>
            <a:r>
              <a:rPr lang="en-US" b="1" dirty="0" smtClean="0">
                <a:solidFill>
                  <a:srgbClr val="0070C0"/>
                </a:solidFill>
              </a:rPr>
              <a:t>delta-DLT </a:t>
            </a:r>
            <a:r>
              <a:rPr lang="en-US" dirty="0" smtClean="0"/>
              <a:t>approach proposed in JCT3V-D0054 is applied on </a:t>
            </a:r>
            <a:r>
              <a:rPr lang="en-US" b="1" dirty="0" smtClean="0">
                <a:solidFill>
                  <a:srgbClr val="0070C0"/>
                </a:solidFill>
              </a:rPr>
              <a:t>dependent views.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Reduce more than 90% </a:t>
            </a:r>
            <a:r>
              <a:rPr lang="en-US" dirty="0" smtClean="0"/>
              <a:t>of the original DLT size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7946" y="1123950"/>
            <a:ext cx="8358510" cy="4954588"/>
          </a:xfrm>
        </p:spPr>
        <p:txBody>
          <a:bodyPr/>
          <a:lstStyle/>
          <a:p>
            <a:r>
              <a:rPr lang="en-US" dirty="0" smtClean="0"/>
              <a:t>DLT is coded in Exp-</a:t>
            </a:r>
            <a:r>
              <a:rPr lang="en-US" dirty="0" err="1" smtClean="0"/>
              <a:t>Golomb</a:t>
            </a:r>
            <a:r>
              <a:rPr lang="en-US" dirty="0" smtClean="0"/>
              <a:t> code in SPS</a:t>
            </a:r>
          </a:p>
          <a:p>
            <a:r>
              <a:rPr lang="en-US" dirty="0" smtClean="0"/>
              <a:t>DLT requires a large amount of bits</a:t>
            </a:r>
          </a:p>
          <a:p>
            <a:pPr lvl="1"/>
            <a:r>
              <a:rPr lang="en-US" dirty="0" smtClean="0"/>
              <a:t>Statistics on the four sequences enabling DLT, average DLT size is 557.33 bits, and accounts for more than 65% bits in SPS</a:t>
            </a:r>
          </a:p>
          <a:p>
            <a:r>
              <a:rPr lang="en-US" dirty="0" smtClean="0"/>
              <a:t>The worst case of current DLT coding</a:t>
            </a:r>
          </a:p>
          <a:p>
            <a:pPr lvl="1"/>
            <a:r>
              <a:rPr lang="en-US" dirty="0" smtClean="0"/>
              <a:t>If values from 128 to 255 are in DLT, DLT requires 1937 bits</a:t>
            </a:r>
          </a:p>
          <a:p>
            <a:pPr lvl="1"/>
            <a:r>
              <a:rPr lang="en-US" dirty="0" smtClean="0"/>
              <a:t>If values from 0 to 255 are all in DLT, DLT requires 3365 bits</a:t>
            </a:r>
          </a:p>
          <a:p>
            <a:r>
              <a:rPr lang="en-US" dirty="0" smtClean="0"/>
              <a:t>The DLT size of the worst case determines the buffer size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Proposed DLT Coding Method (1/3)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4954588"/>
          </a:xfrm>
        </p:spPr>
        <p:txBody>
          <a:bodyPr/>
          <a:lstStyle/>
          <a:p>
            <a:r>
              <a:rPr lang="en-US" dirty="0" smtClean="0"/>
              <a:t>An enhanced range constrained bit-map (ERCBM) method</a:t>
            </a:r>
          </a:p>
          <a:p>
            <a:pPr lvl="1"/>
            <a:r>
              <a:rPr lang="en-US" dirty="0" smtClean="0"/>
              <a:t>DLT is represented by a range constrained bit-map as proposed in JCT3V-C0142 and JCT3V-D0151</a:t>
            </a:r>
          </a:p>
          <a:p>
            <a:pPr lvl="2"/>
            <a:r>
              <a:rPr lang="en-US" dirty="0" smtClean="0"/>
              <a:t>The value range [</a:t>
            </a:r>
            <a:r>
              <a:rPr lang="en-US" i="1" dirty="0" err="1" smtClean="0"/>
              <a:t>MinDltValue</a:t>
            </a:r>
            <a:r>
              <a:rPr lang="en-US" dirty="0" smtClean="0"/>
              <a:t>, </a:t>
            </a:r>
            <a:r>
              <a:rPr lang="en-US" i="1" dirty="0" err="1" smtClean="0"/>
              <a:t>MaxDltValue</a:t>
            </a:r>
            <a:r>
              <a:rPr lang="en-US" dirty="0" smtClean="0"/>
              <a:t>] of DLT is signaled</a:t>
            </a:r>
          </a:p>
          <a:p>
            <a:pPr lvl="2"/>
            <a:r>
              <a:rPr lang="en-US" dirty="0" smtClean="0"/>
              <a:t>Values in DLT between (</a:t>
            </a:r>
            <a:r>
              <a:rPr lang="en-US" i="1" dirty="0" err="1" smtClean="0"/>
              <a:t>MinDltValue</a:t>
            </a:r>
            <a:r>
              <a:rPr lang="en-US" dirty="0" smtClean="0"/>
              <a:t>, </a:t>
            </a:r>
            <a:r>
              <a:rPr lang="en-US" i="1" dirty="0" err="1" smtClean="0"/>
              <a:t>MaxDltValue</a:t>
            </a:r>
            <a:r>
              <a:rPr lang="en-US" dirty="0" smtClean="0"/>
              <a:t>) can be represented by a bit-map </a:t>
            </a:r>
            <a:r>
              <a:rPr lang="en-US" i="1" dirty="0" smtClean="0"/>
              <a:t>BM</a:t>
            </a:r>
            <a:r>
              <a:rPr lang="en-US" dirty="0" smtClean="0"/>
              <a:t>[</a:t>
            </a:r>
            <a:r>
              <a:rPr lang="en-US" i="1" dirty="0" err="1" smtClean="0"/>
              <a:t>i</a:t>
            </a:r>
            <a:r>
              <a:rPr lang="en-US" dirty="0" smtClean="0"/>
              <a:t>]. If </a:t>
            </a:r>
            <a:r>
              <a:rPr lang="en-US" i="1" dirty="0" smtClean="0"/>
              <a:t>BM</a:t>
            </a:r>
            <a:r>
              <a:rPr lang="en-US" dirty="0" smtClean="0"/>
              <a:t>[</a:t>
            </a:r>
            <a:r>
              <a:rPr lang="en-US" i="1" dirty="0" err="1" smtClean="0"/>
              <a:t>i</a:t>
            </a:r>
            <a:r>
              <a:rPr lang="en-US" dirty="0" smtClean="0"/>
              <a:t>] = 1, the value (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+ </a:t>
            </a:r>
            <a:r>
              <a:rPr lang="en-US" i="1" dirty="0" err="1" smtClean="0"/>
              <a:t>MinDltValue</a:t>
            </a:r>
            <a:r>
              <a:rPr lang="en-US" i="1" dirty="0" smtClean="0"/>
              <a:t> </a:t>
            </a:r>
            <a:r>
              <a:rPr lang="en-US" dirty="0" smtClean="0"/>
              <a:t>+ 1) is in DLT.</a:t>
            </a:r>
          </a:p>
          <a:p>
            <a:pPr lvl="1"/>
            <a:r>
              <a:rPr lang="en-US" dirty="0" smtClean="0"/>
              <a:t>Use </a:t>
            </a:r>
            <a:r>
              <a:rPr lang="en-US" b="1" dirty="0" smtClean="0">
                <a:solidFill>
                  <a:srgbClr val="0070C0"/>
                </a:solidFill>
              </a:rPr>
              <a:t>a differential run-length coding approach</a:t>
            </a:r>
            <a:r>
              <a:rPr lang="en-US" dirty="0" smtClean="0"/>
              <a:t> to code the bit-map</a:t>
            </a:r>
          </a:p>
          <a:p>
            <a:pPr lvl="2"/>
            <a:r>
              <a:rPr lang="en-US" dirty="0" smtClean="0"/>
              <a:t>A minimum 0-run-length is coded firstly</a:t>
            </a:r>
          </a:p>
          <a:p>
            <a:pPr lvl="2"/>
            <a:r>
              <a:rPr lang="en-US" dirty="0" smtClean="0"/>
              <a:t>Differences between 0-run-lengths and the minimum 0-run-length are coded sequentially</a:t>
            </a:r>
          </a:p>
          <a:p>
            <a:pPr lvl="2"/>
            <a:r>
              <a:rPr lang="en-US" dirty="0" smtClean="0"/>
              <a:t>For example: The minimum 0-run-length 2 is coded first. Then 1, 0, 0, and 1 are coded in order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1506871" y="4931290"/>
          <a:ext cx="5729425" cy="1926709"/>
        </p:xfrm>
        <a:graphic>
          <a:graphicData uri="http://schemas.openxmlformats.org/presentationml/2006/ole">
            <p:oleObj spid="_x0000_s29698" name="Visio" r:id="rId4" imgW="4882896" imgH="1654921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Proposed DLT Coding Method (2/3)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123950"/>
            <a:ext cx="8568951" cy="4954588"/>
          </a:xfrm>
        </p:spPr>
        <p:txBody>
          <a:bodyPr/>
          <a:lstStyle/>
          <a:p>
            <a:r>
              <a:rPr lang="en-US" dirty="0" smtClean="0"/>
              <a:t>The encoder can choose to code the RCBM directly.</a:t>
            </a:r>
          </a:p>
          <a:p>
            <a:pPr lvl="1"/>
            <a:r>
              <a:rPr lang="en-US" dirty="0" smtClean="0"/>
              <a:t>Guarantee an acceptable bits number in the worst case</a:t>
            </a:r>
          </a:p>
          <a:p>
            <a:pPr lvl="1"/>
            <a:r>
              <a:rPr lang="en-US" dirty="0" smtClean="0"/>
              <a:t>A DLT is coded with 265 bits in the worst case for 8-bit samples.</a:t>
            </a:r>
          </a:p>
          <a:p>
            <a:pPr lvl="1"/>
            <a:r>
              <a:rPr lang="en-US" dirty="0" smtClean="0"/>
              <a:t>A conformable encoder never codes a DLT with more than 265 bits.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475656" y="2708929"/>
          <a:ext cx="6192687" cy="4149075"/>
        </p:xfrm>
        <a:graphic>
          <a:graphicData uri="http://schemas.openxmlformats.org/drawingml/2006/table">
            <a:tbl>
              <a:tblPr/>
              <a:tblGrid>
                <a:gridCol w="5406910"/>
                <a:gridCol w="785777"/>
              </a:tblGrid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dlt_flag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u(1)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if( dlt_flag){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diff_max_dlt_value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min_dlt_value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if(!DLTDeduced){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run_length_coding_flag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u(1)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if(run_length_coding_flag){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min_run_length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u(3)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run_length_bits_minus1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u(3)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   for(j = MinDltV+1; j&lt; MaxDltV;  j+=Run[j]+1){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run_length_diff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[j]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       if(run_length_diff[j]==RunBoundary)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  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run_length_diff_rem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[j]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   }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}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else{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  for(j = MinDltV+1; j&lt; MaxDltV; j++)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      bit_map_flag[j]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u(1)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}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}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57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}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Proposed DLT Coding Method (3/3)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7" y="1123950"/>
            <a:ext cx="8286502" cy="4954588"/>
          </a:xfrm>
        </p:spPr>
        <p:txBody>
          <a:bodyPr/>
          <a:lstStyle/>
          <a:p>
            <a:r>
              <a:rPr lang="en-US" sz="2000" dirty="0" smtClean="0"/>
              <a:t>The delta-DLT method proposed in JCT3V-D0054 is used on the dependent view</a:t>
            </a:r>
          </a:p>
          <a:p>
            <a:pPr lvl="1"/>
            <a:r>
              <a:rPr lang="en-US" sz="1800" dirty="0" smtClean="0"/>
              <a:t>DLT0 and DLT1 are DLTs on the base view and on the dependent view respectively, represented in a full bit-map form</a:t>
            </a:r>
          </a:p>
          <a:p>
            <a:pPr lvl="1"/>
            <a:r>
              <a:rPr lang="en-US" sz="1800" dirty="0" smtClean="0"/>
              <a:t>A delta-DLT DLT1’ is calculated as DLT1’ = DLT0</a:t>
            </a:r>
            <a:r>
              <a:rPr lang="ko-KR" altLang="en-US" sz="1800" dirty="0" smtClean="0"/>
              <a:t>⊕</a:t>
            </a:r>
            <a:r>
              <a:rPr lang="en-US" sz="1800" dirty="0" smtClean="0"/>
              <a:t>DLT1</a:t>
            </a:r>
          </a:p>
          <a:p>
            <a:pPr lvl="1"/>
            <a:r>
              <a:rPr lang="en-US" sz="1800" dirty="0" smtClean="0"/>
              <a:t>DLT1’ instead of DLT1 is passed to the DLT coder.</a:t>
            </a:r>
          </a:p>
          <a:p>
            <a:pPr lvl="1"/>
            <a:r>
              <a:rPr lang="en-US" sz="1800" dirty="0" smtClean="0"/>
              <a:t>After DLT1’ is decoded, DLT1 = DLT0</a:t>
            </a:r>
            <a:r>
              <a:rPr lang="ko-KR" altLang="en-US" sz="1800" dirty="0" smtClean="0"/>
              <a:t>⊕</a:t>
            </a:r>
            <a:r>
              <a:rPr lang="en-US" sz="1800" dirty="0" smtClean="0"/>
              <a:t>DLT1’</a:t>
            </a:r>
          </a:p>
          <a:p>
            <a:r>
              <a:rPr lang="en-US" sz="2000" dirty="0" smtClean="0"/>
              <a:t>No parsing issue in the delta-DLT approach</a:t>
            </a:r>
          </a:p>
          <a:p>
            <a:pPr lvl="1"/>
            <a:r>
              <a:rPr lang="en-US" sz="1800" dirty="0" smtClean="0"/>
              <a:t>Inter-view information is only utilized at the reconstruction step</a:t>
            </a:r>
          </a:p>
          <a:p>
            <a:pPr lvl="1"/>
            <a:r>
              <a:rPr lang="en-US" sz="1800" dirty="0" smtClean="0"/>
              <a:t>No matter DLTs are coded in VPS, SPS, PPS, or slice header.</a:t>
            </a:r>
            <a:endParaRPr lang="en-US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1691680" y="4557539"/>
          <a:ext cx="5574101" cy="2255837"/>
        </p:xfrm>
        <a:graphic>
          <a:graphicData uri="http://schemas.openxmlformats.org/presentationml/2006/ole">
            <p:oleObj spid="_x0000_s30721" name="Visio" r:id="rId3" imgW="3634740" imgH="147447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16632"/>
            <a:ext cx="8059738" cy="658813"/>
          </a:xfrm>
        </p:spPr>
        <p:txBody>
          <a:bodyPr/>
          <a:lstStyle/>
          <a:p>
            <a:r>
              <a:rPr lang="en-US" dirty="0" smtClean="0"/>
              <a:t>The Comparison of DLT size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764704"/>
            <a:ext cx="8054975" cy="4954588"/>
          </a:xfrm>
        </p:spPr>
        <p:txBody>
          <a:bodyPr/>
          <a:lstStyle/>
          <a:p>
            <a:r>
              <a:rPr lang="en-US" dirty="0" smtClean="0"/>
              <a:t>On average, the proposed method generates only 9.4% bits of the anchor to code DLT.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835696" y="1656184"/>
          <a:ext cx="5400600" cy="4509120"/>
        </p:xfrm>
        <a:graphic>
          <a:graphicData uri="http://schemas.openxmlformats.org/drawingml/2006/table">
            <a:tbl>
              <a:tblPr/>
              <a:tblGrid>
                <a:gridCol w="1080120"/>
                <a:gridCol w="1080120"/>
                <a:gridCol w="1080120"/>
                <a:gridCol w="1080120"/>
                <a:gridCol w="1080120"/>
              </a:tblGrid>
              <a:tr h="300608"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400" b="1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400" b="1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DLT Size (bits)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608"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400" b="1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400" b="1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Anchor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Proposed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P/A (%)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row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en-US" sz="1400" b="1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V0_depth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555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12.61%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V1_depth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641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6.24%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V2_depth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38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6.16%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row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en-US" sz="1400" b="1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V0_depth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485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13.40%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V1_depth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637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7.85%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V2_depth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7.86%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row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en-US" sz="1400" b="1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V0_depth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606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 dirty="0">
                          <a:latin typeface="Times New Roman"/>
                          <a:ea typeface="宋体"/>
                          <a:cs typeface="Times New Roman"/>
                        </a:rPr>
                        <a:t>101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16.67%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V1_depth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2.58%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V2_depth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696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31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4.45%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row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en-US" sz="1400" b="1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V0_depth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420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19.05%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V1_depth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380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10.53%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V2_depth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381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5.51%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608">
                <a:tc gridSpan="2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 dirty="0"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557.33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50.25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b="1" dirty="0">
                          <a:latin typeface="Times New Roman"/>
                          <a:ea typeface="宋体"/>
                          <a:cs typeface="Times New Roman"/>
                        </a:rPr>
                        <a:t>9.41%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Anchor: HTM-7.0r1 under common test condition</a:t>
            </a:r>
          </a:p>
          <a:p>
            <a:r>
              <a:rPr lang="en-US" dirty="0" smtClean="0"/>
              <a:t>The coding performance is similar to the anchor</a:t>
            </a:r>
          </a:p>
          <a:p>
            <a:pPr lvl="1"/>
            <a:r>
              <a:rPr lang="en-US" dirty="0" smtClean="0"/>
              <a:t>Crosschecked by E0295 (Thanks to ZTE)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02" y="2492896"/>
            <a:ext cx="8426536" cy="273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An efficient coding method for the depth lookup table (DLT) is proposed</a:t>
            </a:r>
          </a:p>
          <a:p>
            <a:pPr lvl="1"/>
            <a:r>
              <a:rPr lang="en-US" dirty="0" smtClean="0"/>
              <a:t>Reduce more than 90% of the original DLT size</a:t>
            </a:r>
          </a:p>
          <a:p>
            <a:pPr lvl="1"/>
            <a:r>
              <a:rPr lang="en-US" dirty="0" smtClean="0"/>
              <a:t>Guarantee an acceptable bits number in the worst case</a:t>
            </a:r>
          </a:p>
          <a:p>
            <a:pPr lvl="1"/>
            <a:r>
              <a:rPr lang="en-US" dirty="0" smtClean="0"/>
              <a:t>No Parsing dependency issue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16915</TotalTime>
  <Words>781</Words>
  <Application>Microsoft Office PowerPoint</Application>
  <PresentationFormat>全屏显示(4:3)</PresentationFormat>
  <Paragraphs>159</Paragraphs>
  <Slides>10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Corporate ppt templatel_Confidential A</vt:lpstr>
      <vt:lpstr>Visio</vt:lpstr>
      <vt:lpstr>JCT3V-E0176 AHG7: An efficient coding method for DLT in 3D-HEVC</vt:lpstr>
      <vt:lpstr>Overall Summary</vt:lpstr>
      <vt:lpstr>Problem Definition</vt:lpstr>
      <vt:lpstr>The Proposed DLT Coding Method (1/3)</vt:lpstr>
      <vt:lpstr>The Proposed DLT Coding Method (2/3)</vt:lpstr>
      <vt:lpstr>The Proposed DLT Coding Method (3/3)</vt:lpstr>
      <vt:lpstr>The Comparison of DLT size</vt:lpstr>
      <vt:lpstr>Results (Cont.)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1957</cp:revision>
  <dcterms:created xsi:type="dcterms:W3CDTF">2008-02-20T09:40:59Z</dcterms:created>
  <dcterms:modified xsi:type="dcterms:W3CDTF">2013-07-27T01:31:08Z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299268136</vt:i4>
  </property>
  <property fmtid="{D5CDD505-2E9C-101B-9397-08002B2CF9AE}" pid="3" name="_NewReviewCycle">
    <vt:lpwstr/>
  </property>
  <property fmtid="{D5CDD505-2E9C-101B-9397-08002B2CF9AE}" pid="4" name="_EmailSubject">
    <vt:lpwstr>Revised E0175, E0176, E0178, E0179, E0180 slides</vt:lpwstr>
  </property>
  <property fmtid="{D5CDD505-2E9C-101B-9397-08002B2CF9AE}" pid="5" name="_AuthorEmail">
    <vt:lpwstr>yulin.chang@mediatek.com</vt:lpwstr>
  </property>
  <property fmtid="{D5CDD505-2E9C-101B-9397-08002B2CF9AE}" pid="6" name="_AuthorEmailDisplayName">
    <vt:lpwstr>YuLin Chang (張毓麟)</vt:lpwstr>
  </property>
  <property fmtid="{D5CDD505-2E9C-101B-9397-08002B2CF9AE}" pid="7" name="_PreviousAdHocReviewCycleID">
    <vt:i4>-2064365103</vt:i4>
  </property>
</Properties>
</file>