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bookmarkIdSeed="4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406" r:id="rId2"/>
    <p:sldId id="435" r:id="rId3"/>
    <p:sldId id="436" r:id="rId4"/>
    <p:sldId id="437" r:id="rId5"/>
    <p:sldId id="439" r:id="rId6"/>
    <p:sldId id="444" r:id="rId7"/>
    <p:sldId id="434" r:id="rId8"/>
  </p:sldIdLst>
  <p:sldSz cx="9144000" cy="6858000" type="screen4x3"/>
  <p:notesSz cx="9926638" cy="6797675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601" autoAdjust="0"/>
  </p:normalViewPr>
  <p:slideViewPr>
    <p:cSldViewPr snapToObjects="1"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2141"/>
        <p:guide pos="312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5096" y="0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63900" y="509588"/>
            <a:ext cx="3398838" cy="2549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23552" y="3228896"/>
            <a:ext cx="7279535" cy="3058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5096" y="6457791"/>
            <a:ext cx="4301543" cy="339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JCT3V-E0175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5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</a:t>
            </a:r>
            <a:r>
              <a:rPr kumimoji="1" lang="en-US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in </a:t>
            </a:r>
            <a:r>
              <a:rPr kumimoji="1" lang="en-CA" altLang="zh-TW" sz="1400" kern="1200" dirty="0" smtClean="0">
                <a:solidFill>
                  <a:schemeClr val="tx1"/>
                </a:solidFill>
                <a:latin typeface="Arial" charset="0"/>
                <a:ea typeface="SimHei" pitchFamily="2" charset="-122"/>
                <a:cs typeface="Arial" charset="0"/>
              </a:rPr>
              <a:t>Vienna</a:t>
            </a:r>
            <a:endParaRPr kumimoji="1" lang="en-US" altLang="zh-TW" sz="1400" kern="1200" dirty="0" smtClean="0">
              <a:solidFill>
                <a:schemeClr val="tx1"/>
              </a:solidFill>
              <a:latin typeface="Arial" charset="0"/>
              <a:ea typeface="SimHei" pitchFamily="2" charset="-122"/>
              <a:cs typeface="Arial" charset="0"/>
            </a:endParaRPr>
          </a:p>
          <a:p>
            <a:pPr algn="r" fontAlgn="ctr">
              <a:spcBef>
                <a:spcPct val="20000"/>
              </a:spcBef>
            </a:pP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27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th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Jul – 2</a:t>
            </a:r>
            <a:r>
              <a:rPr kumimoji="1" lang="en-CA" sz="1400" kern="1200" baseline="300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nd</a:t>
            </a:r>
            <a:r>
              <a:rPr kumimoji="1" lang="en-CA" sz="1400" kern="1200" dirty="0" smtClean="0">
                <a:solidFill>
                  <a:schemeClr val="tx1"/>
                </a:solidFill>
                <a:latin typeface="Arial" charset="0"/>
                <a:ea typeface="標楷體" pitchFamily="65" charset="-120"/>
                <a:cs typeface="Arial" charset="0"/>
              </a:rPr>
              <a:t> Aug. 2013</a:t>
            </a:r>
            <a:endParaRPr lang="en-US" altLang="zh-TW" sz="10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JCT3V-E0175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JCT3V-E0175</a:t>
            </a:r>
            <a:br>
              <a:rPr lang="en-CA" dirty="0" smtClean="0"/>
            </a:br>
            <a:r>
              <a:rPr lang="en-CA" dirty="0" smtClean="0"/>
              <a:t>An adaptive disparity vector derivation method for ARP in 3D-HEVC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4233446"/>
            <a:ext cx="784383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Kai Zhang, Jicheng An, </a:t>
            </a:r>
            <a:r>
              <a:rPr lang="en-US" sz="2000" dirty="0" err="1" smtClean="0"/>
              <a:t>Jian</a:t>
            </a:r>
            <a:r>
              <a:rPr lang="en-US" sz="2000" dirty="0" smtClean="0"/>
              <a:t>-Liang Lin, Yu-Lin Chang,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3950"/>
            <a:ext cx="8712969" cy="4954588"/>
          </a:xfrm>
        </p:spPr>
        <p:txBody>
          <a:bodyPr/>
          <a:lstStyle/>
          <a:p>
            <a:r>
              <a:rPr lang="en-US" dirty="0" smtClean="0"/>
              <a:t>Problem definition</a:t>
            </a:r>
          </a:p>
          <a:p>
            <a:pPr lvl="1"/>
            <a:r>
              <a:rPr lang="en-CA" altLang="zh-TW" dirty="0" smtClean="0"/>
              <a:t>The first encountered DV from a temporal or spatial neighbouring block is utilized by ARP as the estimated DV for the current block. </a:t>
            </a:r>
          </a:p>
          <a:p>
            <a:pPr lvl="1"/>
            <a:r>
              <a:rPr lang="en-CA" dirty="0" smtClean="0"/>
              <a:t>In ARP, </a:t>
            </a:r>
            <a:r>
              <a:rPr lang="en-CA" dirty="0" smtClean="0"/>
              <a:t>a suitable estimated </a:t>
            </a:r>
            <a:r>
              <a:rPr lang="en-CA" dirty="0" smtClean="0"/>
              <a:t>DV </a:t>
            </a:r>
            <a:r>
              <a:rPr lang="en-CA" dirty="0" smtClean="0"/>
              <a:t>may help to generate the pseudo residual more precisely</a:t>
            </a:r>
            <a:endParaRPr lang="en-US" dirty="0" smtClean="0"/>
          </a:p>
          <a:p>
            <a:r>
              <a:rPr lang="en-US" dirty="0" smtClean="0"/>
              <a:t>The proposed method</a:t>
            </a:r>
          </a:p>
          <a:p>
            <a:pPr lvl="1"/>
            <a:r>
              <a:rPr lang="en-CA" dirty="0" smtClean="0"/>
              <a:t>An </a:t>
            </a:r>
            <a:r>
              <a:rPr lang="en-CA" b="1" dirty="0" smtClean="0">
                <a:solidFill>
                  <a:srgbClr val="0070C0"/>
                </a:solidFill>
              </a:rPr>
              <a:t>adaptive disparity vector derivation </a:t>
            </a:r>
            <a:r>
              <a:rPr lang="en-CA" dirty="0" smtClean="0"/>
              <a:t>(ADVD) method is proposed</a:t>
            </a:r>
            <a:endParaRPr lang="en-US" dirty="0" smtClean="0"/>
          </a:p>
          <a:p>
            <a:pPr lvl="1"/>
            <a:r>
              <a:rPr lang="en-CA" b="1" dirty="0" smtClean="0">
                <a:solidFill>
                  <a:srgbClr val="0070C0"/>
                </a:solidFill>
              </a:rPr>
              <a:t>One of the three DV candidates </a:t>
            </a:r>
            <a:r>
              <a:rPr lang="en-CA" dirty="0" smtClean="0"/>
              <a:t>derived from neighbouring blocks is </a:t>
            </a:r>
            <a:r>
              <a:rPr lang="en-CA" b="1" dirty="0" smtClean="0">
                <a:solidFill>
                  <a:srgbClr val="0070C0"/>
                </a:solidFill>
              </a:rPr>
              <a:t>selected and signaled</a:t>
            </a:r>
            <a:r>
              <a:rPr lang="en-US" b="1" dirty="0" smtClean="0">
                <a:solidFill>
                  <a:srgbClr val="0070C0"/>
                </a:solidFill>
              </a:rPr>
              <a:t> </a:t>
            </a:r>
            <a:r>
              <a:rPr lang="en-US" dirty="0" smtClean="0"/>
              <a:t>as the estimated DV.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Achieve 0.33% BD-rate saving for the synthesized views.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042988"/>
            <a:ext cx="8568952" cy="4954588"/>
          </a:xfrm>
        </p:spPr>
        <p:txBody>
          <a:bodyPr/>
          <a:lstStyle/>
          <a:p>
            <a:r>
              <a:rPr lang="en-CA" dirty="0" smtClean="0"/>
              <a:t>Advanced residual prediction (ARP) is adopted to replace the simple inter-view residual prediction</a:t>
            </a:r>
          </a:p>
          <a:p>
            <a:r>
              <a:rPr lang="en-CA" dirty="0" smtClean="0"/>
              <a:t>In ARP, the estimated DV is derived by the neighbouring block disparity vector (NBDV) procedure. </a:t>
            </a:r>
          </a:p>
          <a:p>
            <a:pPr lvl="1"/>
            <a:r>
              <a:rPr lang="en-CA" dirty="0" smtClean="0"/>
              <a:t>The first encountered DV from a temporal or spatial neighbouring block is utilized by ARP as the estimated DV for the current block.</a:t>
            </a:r>
          </a:p>
          <a:p>
            <a:pPr lvl="1"/>
            <a:r>
              <a:rPr lang="en-CA" dirty="0" smtClean="0"/>
              <a:t>Since such an estimated DV may not be </a:t>
            </a:r>
            <a:r>
              <a:rPr lang="en-CA" dirty="0" smtClean="0"/>
              <a:t>suitable for generating pseudo residual, the ARP </a:t>
            </a:r>
            <a:r>
              <a:rPr lang="en-CA" dirty="0" smtClean="0"/>
              <a:t>may be inefficient in some cases.</a:t>
            </a:r>
            <a:endParaRPr lang="en-GB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Proposed Method 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CA" sz="2400" dirty="0" smtClean="0"/>
              <a:t>An adaptive disparity vector derivation (ADVD) method is proposed.</a:t>
            </a:r>
            <a:endParaRPr lang="en-US" sz="2400" dirty="0" smtClean="0"/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Three DV candidates are derived from the neighbouring blocks.</a:t>
            </a:r>
          </a:p>
          <a:p>
            <a:pPr marL="1200150" lvl="3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1800" dirty="0" smtClean="0"/>
              <a:t>The first three unique DVs in the NBDV procedure are treated as DV candidates in ADVD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The encoder will find the best DV candidate in ARP according to the RDO criterion and signal the index to the decoder. </a:t>
            </a:r>
          </a:p>
          <a:p>
            <a:pPr marL="742950" lvl="2" indent="-342900">
              <a:spcBef>
                <a:spcPct val="50000"/>
              </a:spcBef>
              <a:buFont typeface="Arial" charset="0"/>
              <a:buChar char="▪"/>
            </a:pPr>
            <a:r>
              <a:rPr lang="en-CA" sz="2000" dirty="0" smtClean="0"/>
              <a:t>Since a better estimated DV is found, the ½ weighting option is removed.</a:t>
            </a:r>
            <a:endParaRPr lang="en-US" sz="2000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177899"/>
            <a:ext cx="8059738" cy="658813"/>
          </a:xfrm>
        </p:spPr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1922" y="908720"/>
            <a:ext cx="8934575" cy="5035550"/>
          </a:xfrm>
        </p:spPr>
        <p:txBody>
          <a:bodyPr/>
          <a:lstStyle/>
          <a:p>
            <a:r>
              <a:rPr lang="en-US" altLang="zh-TW" dirty="0" smtClean="0"/>
              <a:t>Anchor: HTM-7.0r1 under common test condition</a:t>
            </a:r>
          </a:p>
          <a:p>
            <a:r>
              <a:rPr lang="en-US" dirty="0" smtClean="0"/>
              <a:t>Achieve 0.33% BD-rate saving for the synthesized views</a:t>
            </a:r>
          </a:p>
          <a:p>
            <a:r>
              <a:rPr lang="en-US" dirty="0" smtClean="0"/>
              <a:t>Cross-checked by JCT3V-E0197 (Thanks to LG)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286" y="2852936"/>
            <a:ext cx="866819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123950"/>
            <a:ext cx="8640959" cy="4954588"/>
          </a:xfrm>
        </p:spPr>
        <p:txBody>
          <a:bodyPr/>
          <a:lstStyle/>
          <a:p>
            <a:r>
              <a:rPr lang="en-US" dirty="0" smtClean="0"/>
              <a:t>An </a:t>
            </a:r>
            <a:r>
              <a:rPr lang="en-CA" dirty="0" smtClean="0"/>
              <a:t>adaptive disparity vector derivation (ADVD) method is proposed to improve ARP coding efficiency.</a:t>
            </a:r>
          </a:p>
          <a:p>
            <a:pPr lvl="1"/>
            <a:r>
              <a:rPr lang="en-US" dirty="0" smtClean="0"/>
              <a:t>Signal the best</a:t>
            </a:r>
            <a:r>
              <a:rPr lang="en-CA" dirty="0" smtClean="0"/>
              <a:t> estimated DV</a:t>
            </a:r>
            <a:r>
              <a:rPr lang="en-US" dirty="0" smtClean="0"/>
              <a:t> among three </a:t>
            </a:r>
            <a:r>
              <a:rPr lang="en-US" smtClean="0"/>
              <a:t>DV candidates for </a:t>
            </a:r>
            <a:r>
              <a:rPr lang="en-US" dirty="0" smtClean="0"/>
              <a:t>ARP</a:t>
            </a:r>
            <a:endParaRPr lang="en-CA" dirty="0" smtClean="0"/>
          </a:p>
          <a:p>
            <a:r>
              <a:rPr lang="en-US" dirty="0" smtClean="0"/>
              <a:t>0.33% BD-rate saving for the synthesized views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16805</TotalTime>
  <Words>344</Words>
  <Application>Microsoft Office PowerPoint</Application>
  <PresentationFormat>如螢幕大小 (4:3)</PresentationFormat>
  <Paragraphs>42</Paragraphs>
  <Slides>7</Slides>
  <Notes>6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8" baseType="lpstr">
      <vt:lpstr>Corporate ppt templatel_Confidential A</vt:lpstr>
      <vt:lpstr>JCT3V-E0175 An adaptive disparity vector derivation method for ARP in 3D-HEVC</vt:lpstr>
      <vt:lpstr>Overall Summary</vt:lpstr>
      <vt:lpstr>Problem Definition</vt:lpstr>
      <vt:lpstr>The Proposed Method 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1949</cp:revision>
  <dcterms:created xsi:type="dcterms:W3CDTF">2008-02-20T09:40:59Z</dcterms:created>
  <dcterms:modified xsi:type="dcterms:W3CDTF">2013-07-26T17:33:06Z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