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35" r:id="rId3"/>
    <p:sldId id="436" r:id="rId4"/>
    <p:sldId id="437" r:id="rId5"/>
    <p:sldId id="445" r:id="rId6"/>
    <p:sldId id="439" r:id="rId7"/>
    <p:sldId id="444" r:id="rId8"/>
    <p:sldId id="434" r:id="rId9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100" d="100"/>
          <a:sy n="100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JCT3V-E0174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JCT3V-E0174</a:t>
            </a:r>
            <a:br>
              <a:rPr lang="en-CA" dirty="0" smtClean="0"/>
            </a:br>
            <a:r>
              <a:rPr lang="en-CA" dirty="0" smtClean="0"/>
              <a:t>3D-CE3.h related: A </a:t>
            </a:r>
            <a:r>
              <a:rPr lang="en-CA" dirty="0" smtClean="0"/>
              <a:t>disparity derived depth coding method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CA" dirty="0" smtClean="0"/>
              <a:t>Depth values are used to predict disparity vectors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Can we use </a:t>
            </a:r>
            <a:r>
              <a:rPr lang="en-CA" dirty="0" smtClean="0"/>
              <a:t>disparity vectors to predict depth values?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disparity derived depth (DDD) coding method is proposed to improve the coding efficiency for the depth component.</a:t>
            </a:r>
          </a:p>
          <a:p>
            <a:pPr lvl="1"/>
            <a:r>
              <a:rPr lang="en-US" dirty="0" smtClean="0"/>
              <a:t>Utilize the disparity vector in the collocated texture block to derive a depth prediction value for the current depth block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0.22%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Samples in the depth component are used to derive disparity vectors for texture component coding. (BVSP)</a:t>
            </a:r>
          </a:p>
          <a:p>
            <a:pPr lvl="1"/>
            <a:r>
              <a:rPr lang="en-US" dirty="0" smtClean="0"/>
              <a:t>A disparity vector (</a:t>
            </a:r>
            <a:r>
              <a:rPr lang="en-US" i="1" dirty="0" err="1" smtClean="0"/>
              <a:t>DVx</a:t>
            </a:r>
            <a:r>
              <a:rPr lang="en-US" i="1" dirty="0" smtClean="0"/>
              <a:t>, </a:t>
            </a:r>
            <a:r>
              <a:rPr lang="en-US" dirty="0" smtClean="0"/>
              <a:t>0) can be derived from its corresponding depth value (</a:t>
            </a:r>
            <a:r>
              <a:rPr lang="en-US" i="1" dirty="0" err="1" smtClean="0"/>
              <a:t>dep</a:t>
            </a:r>
            <a:r>
              <a:rPr lang="en-US" dirty="0" smtClean="0"/>
              <a:t>) by a linear relationship as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where </a:t>
            </a:r>
            <a:r>
              <a:rPr lang="en-US" i="1" dirty="0" smtClean="0"/>
              <a:t>w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two camera parameters</a:t>
            </a:r>
          </a:p>
          <a:p>
            <a:r>
              <a:rPr lang="en-US" dirty="0" err="1" smtClean="0"/>
              <a:t>Equ</a:t>
            </a:r>
            <a:r>
              <a:rPr lang="en-US" dirty="0" smtClean="0"/>
              <a:t>. (1) is implemented in an integer form so </a:t>
            </a:r>
            <a:r>
              <a:rPr lang="en-US" i="1" dirty="0" smtClean="0"/>
              <a:t>w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can be transmitted from the encoder to the decoder as integers.</a:t>
            </a:r>
          </a:p>
          <a:p>
            <a:r>
              <a:rPr lang="en-US" dirty="0" smtClean="0"/>
              <a:t>Can we use </a:t>
            </a:r>
            <a:r>
              <a:rPr lang="en-CA" dirty="0" smtClean="0"/>
              <a:t>disparity vectors to predict depth values?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1962374" y="2704420"/>
          <a:ext cx="2376264" cy="445549"/>
        </p:xfrm>
        <a:graphic>
          <a:graphicData uri="http://schemas.openxmlformats.org/presentationml/2006/ole">
            <p:oleObj spid="_x0000_s10241" name="Equation" r:id="rId4" imgW="1066337" imgH="203112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660232" y="266885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(1)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78497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disparity derived depth (DDD) coding method is proposed.</a:t>
            </a:r>
            <a:endParaRPr lang="en-US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depth value can also be derived from its corresponding disparity vector (</a:t>
            </a:r>
            <a:r>
              <a:rPr lang="en-US" sz="2400" i="1" dirty="0" err="1" smtClean="0"/>
              <a:t>DVx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DVy</a:t>
            </a:r>
            <a:r>
              <a:rPr lang="en-US" sz="2400" dirty="0" smtClean="0"/>
              <a:t>) as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sz="2400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When the collocated texture block of the current depth block is predicted by disparity-compensated prediction (DCP)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A DDD candidate will be inserted into the merging candidate list right after the texture candidate.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In a DDD candidate, all prediction samples in the current block are set as </a:t>
            </a:r>
            <a:r>
              <a:rPr lang="en-US" sz="2000" i="1" dirty="0" err="1" smtClean="0"/>
              <a:t>dep</a:t>
            </a:r>
            <a:r>
              <a:rPr lang="en-US" sz="2000" dirty="0" smtClean="0"/>
              <a:t> calculated by </a:t>
            </a:r>
            <a:r>
              <a:rPr lang="en-US" sz="2000" dirty="0" err="1" smtClean="0"/>
              <a:t>Equ</a:t>
            </a:r>
            <a:r>
              <a:rPr lang="en-US" sz="2000" dirty="0" smtClean="0"/>
              <a:t>. (2)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err="1" smtClean="0"/>
              <a:t>Equ</a:t>
            </a:r>
            <a:r>
              <a:rPr lang="en-US" sz="2000" dirty="0" smtClean="0"/>
              <a:t> (2) is implemented in an integer form. The division operation, </a:t>
            </a:r>
            <a:r>
              <a:rPr lang="en-US" sz="2000" i="1" dirty="0" smtClean="0"/>
              <a:t>i.e.</a:t>
            </a:r>
            <a:r>
              <a:rPr lang="en-US" sz="2000" dirty="0" smtClean="0"/>
              <a:t>, 1/</a:t>
            </a:r>
            <a:r>
              <a:rPr lang="en-US" sz="2000" i="1" dirty="0" smtClean="0"/>
              <a:t>w</a:t>
            </a:r>
            <a:r>
              <a:rPr lang="en-US" sz="2000" dirty="0" smtClean="0"/>
              <a:t>,</a:t>
            </a:r>
            <a:r>
              <a:rPr lang="en-US" sz="2000" i="1" dirty="0" smtClean="0"/>
              <a:t> </a:t>
            </a:r>
            <a:r>
              <a:rPr lang="en-US" sz="2000" dirty="0" smtClean="0"/>
              <a:t>is calculated only once for a picture.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2680473" y="2420888"/>
          <a:ext cx="2107551" cy="720080"/>
        </p:xfrm>
        <a:graphic>
          <a:graphicData uri="http://schemas.openxmlformats.org/presentationml/2006/ole">
            <p:oleObj spid="_x0000_s8193" name="Equation" r:id="rId4" imgW="1143000" imgH="39370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955068" y="252483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(2)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1882616" y="1123950"/>
          <a:ext cx="5569704" cy="5137572"/>
        </p:xfrm>
        <a:graphic>
          <a:graphicData uri="http://schemas.openxmlformats.org/presentationml/2006/ole">
            <p:oleObj spid="_x0000_s29697" name="Visio" r:id="rId3" imgW="5014912" imgH="4630864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Achieve 0.22% BD-rate saving for the synthesized views</a:t>
            </a:r>
          </a:p>
          <a:p>
            <a:r>
              <a:rPr lang="en-US" dirty="0" smtClean="0"/>
              <a:t>Cross-checked by JCT3V-Exxxx (</a:t>
            </a:r>
            <a:r>
              <a:rPr lang="en-US" smtClean="0"/>
              <a:t>Thank LG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7" name="TextBox 6"/>
          <p:cNvSpPr txBox="1"/>
          <p:nvPr/>
        </p:nvSpPr>
        <p:spPr>
          <a:xfrm>
            <a:off x="755576" y="2175247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CTC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760" y="2711955"/>
            <a:ext cx="8448712" cy="273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A disparity derived depth coding method is proposed</a:t>
            </a:r>
            <a:r>
              <a:rPr lang="en-CA" dirty="0" smtClean="0"/>
              <a:t>.</a:t>
            </a:r>
          </a:p>
          <a:p>
            <a:r>
              <a:rPr lang="en-US" dirty="0" smtClean="0"/>
              <a:t>0.22% BD-rate saving for the synthesized views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16791</TotalTime>
  <Words>364</Words>
  <Application>Microsoft Office PowerPoint</Application>
  <PresentationFormat>如螢幕大小 (4:3)</PresentationFormat>
  <Paragraphs>51</Paragraphs>
  <Slides>8</Slides>
  <Notes>6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8</vt:i4>
      </vt:variant>
    </vt:vector>
  </HeadingPairs>
  <TitlesOfParts>
    <vt:vector size="11" baseType="lpstr">
      <vt:lpstr>Corporate ppt templatel_Confidential A</vt:lpstr>
      <vt:lpstr>Equation</vt:lpstr>
      <vt:lpstr>Visio</vt:lpstr>
      <vt:lpstr>JCT3V-E0174 3D-CE3.h related: A disparity derived depth coding method in 3D-HEVC</vt:lpstr>
      <vt:lpstr>Overall Summary</vt:lpstr>
      <vt:lpstr>The problem</vt:lpstr>
      <vt:lpstr>Proposed</vt:lpstr>
      <vt:lpstr>Proposed (Cont.)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1938</cp:revision>
  <dcterms:created xsi:type="dcterms:W3CDTF">2008-02-20T09:40:59Z</dcterms:created>
  <dcterms:modified xsi:type="dcterms:W3CDTF">2013-07-20T02:44:28Z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