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6" r:id="rId2"/>
    <p:sldId id="407" r:id="rId3"/>
    <p:sldId id="430" r:id="rId4"/>
    <p:sldId id="437" r:id="rId5"/>
    <p:sldId id="438" r:id="rId6"/>
    <p:sldId id="431" r:id="rId7"/>
    <p:sldId id="432" r:id="rId8"/>
    <p:sldId id="433" r:id="rId9"/>
    <p:sldId id="434" r:id="rId10"/>
    <p:sldId id="435" r:id="rId11"/>
    <p:sldId id="436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75199" autoAdjust="0"/>
  </p:normalViewPr>
  <p:slideViewPr>
    <p:cSldViewPr snapToObjects="1">
      <p:cViewPr varScale="1">
        <p:scale>
          <a:sx n="55" d="100"/>
          <a:sy n="55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JCT3V-E0170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JCT3V-E0170:</a:t>
            </a:r>
            <a:br>
              <a:rPr lang="en-US" dirty="0" smtClean="0"/>
            </a:br>
            <a:r>
              <a:rPr lang="en-US" dirty="0" smtClean="0"/>
              <a:t>3D-CE3 related: Motion data buffer reduction for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84385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CA" sz="1600" dirty="0" smtClean="0"/>
              <a:t>Kazushi Sato,</a:t>
            </a:r>
            <a:r>
              <a:rPr lang="en-US" sz="1600" dirty="0" smtClean="0"/>
              <a:t>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Tzu-</a:t>
            </a:r>
            <a:r>
              <a:rPr lang="en-US" sz="1600" dirty="0" err="1" smtClean="0"/>
              <a:t>Der</a:t>
            </a:r>
            <a:r>
              <a:rPr lang="en-US" sz="1600" dirty="0" smtClean="0"/>
              <a:t> Chuang,</a:t>
            </a:r>
            <a:br>
              <a:rPr lang="en-US" sz="1600" dirty="0" smtClean="0"/>
            </a:br>
            <a:r>
              <a:rPr lang="en-US" sz="1600" dirty="0" smtClean="0"/>
              <a:t>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and Shawmin Lei.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nd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 – 2 Aug.,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err="1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550" y="459110"/>
            <a:ext cx="28384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68560" y="3068960"/>
            <a:ext cx="8682038" cy="31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9713" y="459110"/>
            <a:ext cx="2828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Require buffers to store the motion data at full resolution when coding the pictures within the AU</a:t>
            </a:r>
          </a:p>
          <a:p>
            <a:r>
              <a:rPr lang="en-US" dirty="0" smtClean="0"/>
              <a:t>Propose to store the motion data of each picture at smaller resolution during the coding within the AU</a:t>
            </a:r>
          </a:p>
          <a:p>
            <a:pPr lvl="1"/>
            <a:r>
              <a:rPr lang="en-US" dirty="0" smtClean="0"/>
              <a:t>Progressive scheme and Immediate scheme</a:t>
            </a:r>
          </a:p>
          <a:p>
            <a:pPr lvl="1"/>
            <a:r>
              <a:rPr lang="en-US" dirty="0" smtClean="0"/>
              <a:t>Reduce motion data buffer and memory access bandwidth</a:t>
            </a:r>
          </a:p>
          <a:p>
            <a:pPr lvl="1"/>
            <a:r>
              <a:rPr lang="en-US" dirty="0" smtClean="0"/>
              <a:t>Small BD-rate increase</a:t>
            </a:r>
          </a:p>
          <a:p>
            <a:r>
              <a:rPr lang="en-CA" dirty="0" smtClean="0"/>
              <a:t>The concept was already proposed in JCT3V-B0161</a:t>
            </a:r>
          </a:p>
          <a:p>
            <a:r>
              <a:rPr lang="en-CA" dirty="0" smtClean="0"/>
              <a:t>It is recommended that unified scheme be adopted both with SHVC and 3DVC</a:t>
            </a:r>
          </a:p>
          <a:p>
            <a:pPr lvl="1"/>
            <a:r>
              <a:rPr lang="en-US" dirty="0" smtClean="0"/>
              <a:t>In SHVC, the motion data of each picture is already stored at smaller resolution during the coding within the AU</a:t>
            </a:r>
            <a:endParaRPr lang="en-CA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is stored at full resolution during the coding of the pictures within the AU</a:t>
            </a:r>
          </a:p>
          <a:p>
            <a:r>
              <a:rPr lang="en-US" dirty="0" smtClean="0"/>
              <a:t>After all the pictures within the same AU are coded, the 16:1 motion data compression is conducted</a:t>
            </a:r>
          </a:p>
          <a:p>
            <a:endParaRPr lang="en-US" altLang="zh-TW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Motion Compression in HTM-7.0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442" y="3222947"/>
            <a:ext cx="8682038" cy="3009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Progressive Motion Compression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is stored at </a:t>
            </a:r>
            <a:r>
              <a:rPr lang="en-US" dirty="0" smtClean="0">
                <a:solidFill>
                  <a:srgbClr val="FF0000"/>
                </a:solidFill>
              </a:rPr>
              <a:t>1/4</a:t>
            </a:r>
            <a:r>
              <a:rPr lang="en-US" dirty="0" smtClean="0"/>
              <a:t> resolution during the coding of the pictures within the AU</a:t>
            </a:r>
          </a:p>
          <a:p>
            <a:r>
              <a:rPr lang="en-US" dirty="0" smtClean="0"/>
              <a:t>After all the pictures within the same AU are coded, a 4:1 motion data compression is conducted on the compressed motion data to produce the same results as conventional 16:1 motion compression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442" y="3505795"/>
            <a:ext cx="8682038" cy="3163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progressive motion compression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Results crosschecked and confirmed in JCT3V-E0259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0090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Immediate Motion Compression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Motion data of each picture </a:t>
            </a:r>
            <a:r>
              <a:rPr lang="en-US" smtClean="0"/>
              <a:t>is directly stored </a:t>
            </a:r>
            <a:r>
              <a:rPr lang="en-US" dirty="0" smtClean="0"/>
              <a:t>at </a:t>
            </a:r>
            <a:r>
              <a:rPr lang="en-US" dirty="0" smtClean="0">
                <a:solidFill>
                  <a:srgbClr val="FF0000"/>
                </a:solidFill>
              </a:rPr>
              <a:t>1/16</a:t>
            </a:r>
            <a:r>
              <a:rPr lang="en-US" dirty="0" smtClean="0"/>
              <a:t> resolution during the coding of the pictures within the AU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094" y="2780928"/>
            <a:ext cx="8851402" cy="2710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immediate motion compression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Results crosschecked and confirmed in JCT3V-E0259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00908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Propose to store the motion data in smaller resolution when coding pictures within the AU</a:t>
            </a:r>
          </a:p>
          <a:p>
            <a:pPr lvl="1"/>
            <a:r>
              <a:rPr lang="en-US" dirty="0" smtClean="0"/>
              <a:t>The progressive scheme brings 0.0% BD-rate change</a:t>
            </a:r>
          </a:p>
          <a:p>
            <a:pPr lvl="1"/>
            <a:r>
              <a:rPr lang="en-US" dirty="0" smtClean="0"/>
              <a:t>The immediate scheme brings 0.4% BD-rate increase</a:t>
            </a:r>
          </a:p>
          <a:p>
            <a:r>
              <a:rPr lang="en-US" dirty="0" smtClean="0"/>
              <a:t>Reduced motion data buffer </a:t>
            </a:r>
          </a:p>
          <a:p>
            <a:r>
              <a:rPr lang="en-US" dirty="0" smtClean="0"/>
              <a:t>Reduced memory access bandwidth for r/w motion data</a:t>
            </a:r>
          </a:p>
          <a:p>
            <a:r>
              <a:rPr lang="en-CA" dirty="0" smtClean="0"/>
              <a:t>It is recommended that unified scheme be adopted both with SHVC and 3DVC.</a:t>
            </a:r>
          </a:p>
          <a:p>
            <a:pPr lvl="1"/>
            <a:r>
              <a:rPr lang="en-CA" dirty="0" smtClean="0"/>
              <a:t>The progressive compression scheme is being investigated under CE in SHVC </a:t>
            </a:r>
          </a:p>
          <a:p>
            <a:pPr lvl="1"/>
            <a:r>
              <a:rPr lang="en-CA" dirty="0" smtClean="0"/>
              <a:t>The immediate compression scheme has been already integrated into SHM-2.0</a:t>
            </a:r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14027</TotalTime>
  <Words>384</Words>
  <Application>Microsoft Office PowerPoint</Application>
  <PresentationFormat>On-screen Show (4:3)</PresentationFormat>
  <Paragraphs>59</Paragraphs>
  <Slides>11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JCT3V-E0170: 3D-CE3 related: Motion data buffer reduction for 3D-HEVC</vt:lpstr>
      <vt:lpstr>Overall Summary</vt:lpstr>
      <vt:lpstr>Motion Compression in HTM-7.0</vt:lpstr>
      <vt:lpstr>Proposed Progressive Motion Compression</vt:lpstr>
      <vt:lpstr>Simulation Results</vt:lpstr>
      <vt:lpstr>Proposed Immediate Motion Compression</vt:lpstr>
      <vt:lpstr>Simulation Results</vt:lpstr>
      <vt:lpstr>Conclusion</vt:lpstr>
      <vt:lpstr>Thank you for your attention!</vt:lpstr>
      <vt:lpstr>BackUp</vt:lpstr>
      <vt:lpstr> 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1770</cp:revision>
  <dcterms:created xsi:type="dcterms:W3CDTF">2008-02-20T09:40:59Z</dcterms:created>
  <dcterms:modified xsi:type="dcterms:W3CDTF">2013-07-27T08:49:24Z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1904120353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