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7" r:id="rId3"/>
    <p:sldId id="442" r:id="rId4"/>
    <p:sldId id="446" r:id="rId5"/>
    <p:sldId id="444" r:id="rId6"/>
    <p:sldId id="447" r:id="rId7"/>
    <p:sldId id="433" r:id="rId8"/>
    <p:sldId id="434" r:id="rId9"/>
    <p:sldId id="436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80" d="100"/>
          <a:sy n="80" d="100"/>
        </p:scale>
        <p:origin x="-1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JCT3V-E0168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smtClean="0"/>
              <a:t>JCT3V-E0168: </a:t>
            </a:r>
            <a:br>
              <a:rPr lang="en-CA" sz="2800" smtClean="0"/>
            </a:br>
            <a:r>
              <a:rPr lang="en-CA" sz="2800" smtClean="0"/>
              <a:t>3D-CE4</a:t>
            </a:r>
            <a:r>
              <a:rPr lang="en-CA" sz="2800" dirty="0" smtClean="0"/>
              <a:t>: On complexity reduction of bi-prediction for illumination compensation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Tzu-</a:t>
            </a:r>
            <a:r>
              <a:rPr lang="en-US" sz="1600" dirty="0" err="1" smtClean="0"/>
              <a:t>Der</a:t>
            </a:r>
            <a:r>
              <a:rPr lang="en-US" sz="1600" dirty="0" smtClean="0"/>
              <a:t> Chuang,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Bi-prediction for identical motion</a:t>
            </a:r>
          </a:p>
          <a:p>
            <a:pPr lvl="1"/>
            <a:r>
              <a:rPr lang="en-US" dirty="0" smtClean="0"/>
              <a:t>HTM-7.0 changes bi-prediction to </a:t>
            </a:r>
            <a:r>
              <a:rPr lang="en-US" dirty="0" err="1" smtClean="0"/>
              <a:t>uni</a:t>
            </a:r>
            <a:r>
              <a:rPr lang="en-US" dirty="0" smtClean="0"/>
              <a:t>-prediction</a:t>
            </a:r>
          </a:p>
          <a:p>
            <a:pPr lvl="1"/>
            <a:r>
              <a:rPr lang="en-US" dirty="0" smtClean="0"/>
              <a:t>Generated </a:t>
            </a:r>
            <a:r>
              <a:rPr lang="en-US" dirty="0" err="1" smtClean="0"/>
              <a:t>bitstreams</a:t>
            </a:r>
            <a:r>
              <a:rPr lang="en-US" dirty="0" smtClean="0"/>
              <a:t> may not conform to the 3D-HEVC text when illumination compensation (IC) is enabled due to unequal clipping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In CE4 Test-2.0, we 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for IC</a:t>
            </a:r>
          </a:p>
          <a:p>
            <a:pPr lvl="1"/>
            <a:r>
              <a:rPr lang="en-CA" dirty="0" smtClean="0"/>
              <a:t>No change to coding performance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3D-HEVC WD of predictor calculation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Unequal operations </a:t>
            </a:r>
            <a:r>
              <a:rPr lang="en-US" altLang="zh-TW" dirty="0" smtClean="0">
                <a:solidFill>
                  <a:schemeClr val="tx1"/>
                </a:solidFill>
              </a:rPr>
              <a:t>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3089" y="1700808"/>
            <a:ext cx="6175375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Straight Connector 11"/>
          <p:cNvCxnSpPr/>
          <p:nvPr/>
        </p:nvCxnSpPr>
        <p:spPr>
          <a:xfrm>
            <a:off x="3723806" y="2517198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83685" y="290904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763561" y="3356992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83685" y="3765187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87824" y="5137745"/>
            <a:ext cx="28803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504" y="29090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2 clipping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504" y="458112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 clipping</a:t>
            </a:r>
            <a:endParaRPr lang="en-US" sz="18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259632" y="2708920"/>
            <a:ext cx="504056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59632" y="3140968"/>
            <a:ext cx="504056" cy="21602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259632" y="4581128"/>
            <a:ext cx="720080" cy="1800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eft Brace 24"/>
          <p:cNvSpPr/>
          <p:nvPr/>
        </p:nvSpPr>
        <p:spPr>
          <a:xfrm>
            <a:off x="2339752" y="2292774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979712" y="249289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L0</a:t>
            </a:r>
            <a:endParaRPr lang="en-US" sz="1200" dirty="0"/>
          </a:p>
        </p:txBody>
      </p:sp>
      <p:sp>
        <p:nvSpPr>
          <p:cNvPr id="27" name="Left Brace 26"/>
          <p:cNvSpPr/>
          <p:nvPr/>
        </p:nvSpPr>
        <p:spPr>
          <a:xfrm>
            <a:off x="2339752" y="3140968"/>
            <a:ext cx="233337" cy="70417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1979712" y="3341090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L1</a:t>
            </a:r>
            <a:endParaRPr lang="en-US" sz="1200" dirty="0"/>
          </a:p>
        </p:txBody>
      </p:sp>
      <p:sp>
        <p:nvSpPr>
          <p:cNvPr id="29" name="Left Brace 28"/>
          <p:cNvSpPr/>
          <p:nvPr/>
        </p:nvSpPr>
        <p:spPr>
          <a:xfrm>
            <a:off x="2456420" y="4056969"/>
            <a:ext cx="233337" cy="108077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159732" y="4442628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Bi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Modified WD for IC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 smtClean="0">
                <a:solidFill>
                  <a:schemeClr val="tx1"/>
                </a:solidFill>
              </a:rPr>
              <a:t>Unified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  <a:r>
              <a:rPr lang="en-US" altLang="zh-TW" b="1" dirty="0" smtClean="0">
                <a:solidFill>
                  <a:schemeClr val="tx1"/>
                </a:solidFill>
              </a:rPr>
              <a:t>operations</a:t>
            </a:r>
            <a:r>
              <a:rPr lang="en-US" altLang="zh-TW" dirty="0" smtClean="0">
                <a:solidFill>
                  <a:schemeClr val="tx1"/>
                </a:solidFill>
              </a:rPr>
              <a:t>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predictions </a:t>
            </a:r>
            <a:endParaRPr lang="en-US" altLang="zh-TW" sz="2400" dirty="0" smtClean="0">
              <a:cs typeface="+mn-cs"/>
            </a:endParaRP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576412"/>
            <a:ext cx="6175375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 Under CTC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the proposed modification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42088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 Under IBP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the proposed modification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42088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Current software HTM-7.0 may generate non-conforming </a:t>
            </a:r>
            <a:r>
              <a:rPr lang="en-US" dirty="0" err="1" smtClean="0"/>
              <a:t>bitstream</a:t>
            </a:r>
            <a:r>
              <a:rPr lang="en-US" dirty="0" smtClean="0"/>
              <a:t> when IC is enabled</a:t>
            </a:r>
          </a:p>
          <a:p>
            <a:pPr lvl="1"/>
            <a:r>
              <a:rPr lang="en-US" dirty="0" smtClean="0"/>
              <a:t>Resulted from identical motion checking for bi-prediction </a:t>
            </a:r>
          </a:p>
          <a:p>
            <a:pPr lvl="1"/>
            <a:r>
              <a:rPr lang="en-US" dirty="0" smtClean="0"/>
              <a:t>Unequal clipping operations between IC </a:t>
            </a:r>
            <a:r>
              <a:rPr lang="en-US" dirty="0" err="1" smtClean="0"/>
              <a:t>uni</a:t>
            </a:r>
            <a:r>
              <a:rPr lang="en-US" dirty="0" smtClean="0"/>
              <a:t>- and bi- predictions</a:t>
            </a:r>
          </a:p>
          <a:p>
            <a:r>
              <a:rPr lang="en-US" dirty="0" smtClean="0"/>
              <a:t>Propose to align the clipping operations between IC </a:t>
            </a:r>
            <a:r>
              <a:rPr lang="en-US" dirty="0" err="1" smtClean="0"/>
              <a:t>uni</a:t>
            </a:r>
            <a:r>
              <a:rPr lang="en-US" dirty="0" smtClean="0"/>
              <a:t>- and bi-predictions</a:t>
            </a:r>
          </a:p>
          <a:p>
            <a:pPr lvl="1"/>
            <a:r>
              <a:rPr lang="en-CA" dirty="0" smtClean="0"/>
              <a:t>0.0% BD-rate change for coded and synthesized views </a:t>
            </a:r>
          </a:p>
          <a:p>
            <a:pPr lvl="1"/>
            <a:r>
              <a:rPr lang="en-CA" dirty="0" smtClean="0"/>
              <a:t>Support identical motion checking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15672</TotalTime>
  <Words>223</Words>
  <Application>Microsoft Office PowerPoint</Application>
  <PresentationFormat>On-screen Show (4:3)</PresentationFormat>
  <Paragraphs>89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JCT3V-E0168:  3D-CE4: On complexity reduction of bi-prediction for illumination compensation</vt:lpstr>
      <vt:lpstr>Overall Summary</vt:lpstr>
      <vt:lpstr>3D-HEVC WD of predictor calculation for IC</vt:lpstr>
      <vt:lpstr>Modified WD for IC</vt:lpstr>
      <vt:lpstr>Simulation Results Under CTC</vt:lpstr>
      <vt:lpstr>Simulation Results Under IBP</vt:lpstr>
      <vt:lpstr>Conclusion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2001</cp:revision>
  <dcterms:created xsi:type="dcterms:W3CDTF">2008-02-20T09:40:59Z</dcterms:created>
  <dcterms:modified xsi:type="dcterms:W3CDTF">2013-07-27T08:07:21Z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-125689137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