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9"/>
  </p:notesMasterIdLst>
  <p:sldIdLst>
    <p:sldId id="279" r:id="rId2"/>
    <p:sldId id="262" r:id="rId3"/>
    <p:sldId id="285" r:id="rId4"/>
    <p:sldId id="286" r:id="rId5"/>
    <p:sldId id="270" r:id="rId6"/>
    <p:sldId id="282" r:id="rId7"/>
    <p:sldId id="27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7" d="100"/>
          <a:sy n="97" d="100"/>
        </p:scale>
        <p:origin x="-102" y="-29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CE6.h : Results on Removal of DC from SDC Mode </a:t>
            </a:r>
            <a:r>
              <a:rPr lang="en-CA" sz="2800" b="1" smtClean="0"/>
              <a:t>(</a:t>
            </a:r>
            <a:r>
              <a:rPr lang="en-CA" sz="2800" b="1" smtClean="0"/>
              <a:t>JCT3V-E0158)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477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Jin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Heo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Junghak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Nam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DC mode from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      -0.01% coding gain on synthesized view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All intra:  0.06% coding loss on synthesized view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JCT3V-Exxxx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Description</a:t>
            </a:r>
          </a:p>
          <a:p>
            <a:pPr lvl="1"/>
            <a:r>
              <a:rPr lang="en-US" altLang="zh-CN" sz="2000" dirty="0" smtClean="0"/>
              <a:t>Remove DC mode from SDC because DC is selected with low complexity.</a:t>
            </a:r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pic>
        <p:nvPicPr>
          <p:cNvPr id="8195" name="Picture 3" descr="F:\MPEG-105\removedc\table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14488"/>
            <a:ext cx="6677025" cy="4171950"/>
          </a:xfrm>
          <a:prstGeom prst="rect">
            <a:avLst/>
          </a:prstGeom>
          <a:noFill/>
        </p:spPr>
      </p:pic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Description</a:t>
            </a:r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pic>
        <p:nvPicPr>
          <p:cNvPr id="40962" name="Picture 2" descr="F:\MPEG-105\removedc\index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1214422"/>
            <a:ext cx="8191500" cy="4848225"/>
          </a:xfrm>
          <a:prstGeom prst="rect">
            <a:avLst/>
          </a:prstGeom>
          <a:noFill/>
        </p:spPr>
      </p:pic>
      <p:sp>
        <p:nvSpPr>
          <p:cNvPr id="1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84.2%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114.9%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88.7%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0.34%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88.1%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89.4%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(All Intra)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133.9%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122.3%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108.9%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120.2%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0.06%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110.4%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100.9%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DC mode from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Negligible influence on compression efficiency</a:t>
            </a: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/7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9839</TotalTime>
  <Words>575</Words>
  <Application>Microsoft Office PowerPoint</Application>
  <PresentationFormat>全屏显示(4:3)</PresentationFormat>
  <Paragraphs>277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JCTVC-I0036-v1</vt:lpstr>
      <vt:lpstr>幻灯片 1</vt:lpstr>
      <vt:lpstr>Summary</vt:lpstr>
      <vt:lpstr>Proposed Method</vt:lpstr>
      <vt:lpstr>Proposed Method</vt:lpstr>
      <vt:lpstr>Experimental Results (CTC)</vt:lpstr>
      <vt:lpstr>Experimental Results (All Intra)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864</cp:revision>
  <dcterms:created xsi:type="dcterms:W3CDTF">2011-01-17T01:44:45Z</dcterms:created>
  <dcterms:modified xsi:type="dcterms:W3CDTF">2013-07-19T06:24:42Z</dcterms:modified>
</cp:coreProperties>
</file>