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86" r:id="rId5"/>
    <p:sldId id="270" r:id="rId6"/>
    <p:sldId id="287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7" d="100"/>
          <a:sy n="97" d="100"/>
        </p:scale>
        <p:origin x="-102" y="-29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CE6: Results on Simplified Inter Mode Coding of Depth (</a:t>
            </a:r>
            <a:r>
              <a:rPr lang="en-CA" sz="2800" b="1" dirty="0" smtClean="0"/>
              <a:t>JCT3V-E0156)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-0.71% coding gain for synthesized view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JCT3V-Exxxx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JCT3V-Exxxx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Encode one residual for each prediction unit of the inter mode coded depth CU</a:t>
            </a:r>
          </a:p>
          <a:p>
            <a:pPr lvl="2"/>
            <a:endParaRPr lang="en-GB" sz="2000" dirty="0" smtClean="0"/>
          </a:p>
          <a:p>
            <a:pPr lvl="1">
              <a:buNone/>
            </a:pPr>
            <a:r>
              <a:rPr lang="en-GB" sz="2000" dirty="0" smtClean="0"/>
              <a:t>                 Table1: Number of residuals for different partition modes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altLang="zh-CN" sz="2400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1762148" y="2714620"/>
          <a:ext cx="6096000" cy="237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mode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SIZE_2NxN,</a:t>
                      </a:r>
                      <a:r>
                        <a:rPr lang="en-US" altLang="zh-CN" baseline="0" dirty="0" smtClean="0"/>
                        <a:t> SIZE_2NxnU, SIZE_2NxnD, SIZE_Nx2N, SIZE_nLx2N, SIZE_nRx2N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SIZE_NxN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Residual</a:t>
                      </a:r>
                      <a:r>
                        <a:rPr lang="en-US" altLang="zh-CN" baseline="0" dirty="0" smtClean="0"/>
                        <a:t> number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GB" altLang="zh-CN" sz="2400" b="1" dirty="0" smtClean="0"/>
              <a:t>Details</a:t>
            </a:r>
          </a:p>
          <a:p>
            <a:pPr lvl="1"/>
            <a:r>
              <a:rPr lang="en-GB" altLang="zh-CN" sz="2000" dirty="0" smtClean="0"/>
              <a:t>Residual calculation</a:t>
            </a:r>
          </a:p>
          <a:p>
            <a:pPr lvl="2"/>
            <a:r>
              <a:rPr lang="en-GB" altLang="zh-CN" sz="2000" dirty="0" smtClean="0"/>
              <a:t>it is set to the difference between average of the original signal and average of the prediction signal</a:t>
            </a:r>
          </a:p>
          <a:p>
            <a:pPr lvl="2"/>
            <a:r>
              <a:rPr lang="en-GB" altLang="zh-CN" sz="2000" dirty="0" smtClean="0"/>
              <a:t>No quantization</a:t>
            </a:r>
          </a:p>
          <a:p>
            <a:pPr lvl="2"/>
            <a:r>
              <a:rPr lang="en-GB" altLang="zh-CN" sz="2000" dirty="0" smtClean="0"/>
              <a:t>If residual of any PU is non-zero, proposed method is not used</a:t>
            </a:r>
          </a:p>
          <a:p>
            <a:pPr lvl="1"/>
            <a:r>
              <a:rPr lang="en-GB" altLang="zh-CN" sz="2000" dirty="0" smtClean="0"/>
              <a:t>One flag is encoded for each inter-coded but non-skipped CU to indicate if the CU employs proposed method</a:t>
            </a:r>
          </a:p>
          <a:p>
            <a:pPr lvl="1"/>
            <a:r>
              <a:rPr lang="en-GB" altLang="zh-CN" sz="2000" dirty="0" smtClean="0">
                <a:solidFill>
                  <a:prstClr val="black"/>
                </a:solidFill>
              </a:rPr>
              <a:t>Rate distortion optimized selection between proposed approach and approaches in 3D-HEVC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Further improvement</a:t>
            </a:r>
          </a:p>
          <a:p>
            <a:pPr lvl="1"/>
            <a:r>
              <a:rPr lang="en-US" altLang="zh-CN" sz="2000" dirty="0" smtClean="0"/>
              <a:t>To reduce rounding error, residual is set to the </a:t>
            </a:r>
            <a:r>
              <a:rPr lang="en-GB" altLang="zh-CN" sz="2000" dirty="0" smtClean="0"/>
              <a:t>average of difference of the original signal and the prediction signal</a:t>
            </a:r>
          </a:p>
          <a:p>
            <a:pPr lvl="1"/>
            <a:r>
              <a:rPr lang="en-GB" altLang="zh-CN" sz="2000" dirty="0" smtClean="0"/>
              <a:t>Because proposed residual coding method only compensates DC error, we apply mean-removed motion estimation for depth coding to compensate AC error.</a:t>
            </a:r>
            <a:endParaRPr lang="en-US" altLang="zh-CN" sz="2000" dirty="0" smtClean="0"/>
          </a:p>
          <a:p>
            <a:pPr>
              <a:buNone/>
            </a:pP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without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117.1%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78.4%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108.8%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91.8%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109.5%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– with further Improvement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Encode one residual for each prediction unit of the inter mode coded depth CU.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-0.71% coding gain for synthesized view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JCT3V-E0156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9463</TotalTime>
  <Words>771</Words>
  <Application>Microsoft Office PowerPoint</Application>
  <PresentationFormat>全屏显示(4:3)</PresentationFormat>
  <Paragraphs>295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Experimental Results – without further Improvement (CTC)</vt:lpstr>
      <vt:lpstr>Experimental Results – with further Improvement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894</cp:revision>
  <dcterms:created xsi:type="dcterms:W3CDTF">2011-01-17T01:44:45Z</dcterms:created>
  <dcterms:modified xsi:type="dcterms:W3CDTF">2013-07-19T06:19:06Z</dcterms:modified>
</cp:coreProperties>
</file>