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"/>
  </p:notesMasterIdLst>
  <p:handoutMasterIdLst>
    <p:handoutMasterId r:id="rId4"/>
  </p:handoutMasterIdLst>
  <p:sldIdLst>
    <p:sldId id="870" r:id="rId2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9" autoAdjust="0"/>
    <p:restoredTop sz="94240" autoAdjust="0"/>
  </p:normalViewPr>
  <p:slideViewPr>
    <p:cSldViewPr>
      <p:cViewPr>
        <p:scale>
          <a:sx n="100" d="100"/>
          <a:sy n="100" d="100"/>
        </p:scale>
        <p:origin x="-120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dirty="0" smtClean="0"/>
              <a:t>Performance Comparison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1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641594"/>
              </p:ext>
            </p:extLst>
          </p:nvPr>
        </p:nvGraphicFramePr>
        <p:xfrm>
          <a:off x="323528" y="1124744"/>
          <a:ext cx="820891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8724"/>
                <a:gridCol w="3129948"/>
                <a:gridCol w="2160240"/>
              </a:tblGrid>
              <a:tr h="7416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Document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Method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Texture Coding</a:t>
                      </a:r>
                      <a:endParaRPr lang="ko-KR" altLang="en-US" dirty="0"/>
                    </a:p>
                    <a:p>
                      <a:pPr algn="ctr" latinLnBrk="1"/>
                      <a:r>
                        <a:rPr lang="en-US" altLang="ko-KR" dirty="0" smtClean="0"/>
                        <a:t>(2 View)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0136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NBDV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-11.38%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0035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GDV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-10.58%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0148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Proposed DMVP</a:t>
                      </a:r>
                      <a:endParaRPr lang="ko-KR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-9.82%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0035+0148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GDV + Proposed DMVP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-11.04%</a:t>
                      </a:r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62582</TotalTime>
  <Words>36</Words>
  <Application>Microsoft Office PowerPoint</Application>
  <PresentationFormat>화면 슬라이드 쇼(4:3)</PresentationFormat>
  <Paragraphs>19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Presentation만들기</vt:lpstr>
      <vt:lpstr>Performance Comparison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Windows User</cp:lastModifiedBy>
  <cp:revision>5537</cp:revision>
  <dcterms:created xsi:type="dcterms:W3CDTF">2003-01-13T07:35:44Z</dcterms:created>
  <dcterms:modified xsi:type="dcterms:W3CDTF">2013-07-31T14:30:48Z</dcterms:modified>
</cp:coreProperties>
</file>