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721" r:id="rId2"/>
    <p:sldId id="865" r:id="rId3"/>
    <p:sldId id="902" r:id="rId4"/>
    <p:sldId id="900" r:id="rId5"/>
    <p:sldId id="903" r:id="rId6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SDC Based on Most Probable Mode (MPM)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SDC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altLang="ko-KR" sz="1600" smtClean="0">
                <a:latin typeface="+mn-ea"/>
              </a:rPr>
              <a:t>Using (a) only planar mode and (b) most probable modes as SDC modes instead of Planar, DC, and DMM1 modes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GB" altLang="ko-KR" sz="1600" smtClean="0">
                <a:latin typeface="+mn-ea"/>
              </a:rPr>
              <a:t>Removing DC calculation process</a:t>
            </a:r>
          </a:p>
          <a:p>
            <a:pPr>
              <a:buFont typeface="Arial" pitchFamily="34" charset="0"/>
              <a:buChar char="•"/>
            </a:pPr>
            <a:r>
              <a:rPr lang="en-GB" altLang="ko-KR" sz="1600" smtClean="0">
                <a:latin typeface="+mn-ea"/>
              </a:rPr>
              <a:t>No signaling the residual information by SDC – Removing SDC-related syntaxes</a:t>
            </a:r>
            <a:endParaRPr lang="en-US" altLang="ko-KR" sz="160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817254" y="2420888"/>
          <a:ext cx="7787194" cy="3267126"/>
        </p:xfrm>
        <a:graphic>
          <a:graphicData uri="http://schemas.openxmlformats.org/drawingml/2006/table">
            <a:tbl>
              <a:tblPr/>
              <a:tblGrid>
                <a:gridCol w="1820922"/>
                <a:gridCol w="2982728"/>
                <a:gridCol w="2983544"/>
              </a:tblGrid>
              <a:tr h="33378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Current SDC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Proposed SDC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8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Modes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Planar, DC, and DMM1 modes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  <a:defRPr/>
                      </a:pPr>
                      <a:r>
                        <a:rPr lang="en-GB" altLang="ko-KR" sz="1600" kern="100" dirty="0" smtClean="0">
                          <a:latin typeface="Times New Roman"/>
                          <a:ea typeface="+mn-ea"/>
                          <a:cs typeface="Times New Roman"/>
                        </a:rPr>
                        <a:t>(a) Only Planar</a:t>
                      </a:r>
                      <a:r>
                        <a:rPr lang="en-GB" altLang="ko-KR" sz="1600" kern="100" baseline="0" dirty="0" smtClean="0">
                          <a:latin typeface="Times New Roman"/>
                          <a:ea typeface="+mn-ea"/>
                          <a:cs typeface="Times New Roman"/>
                        </a:rPr>
                        <a:t> mode</a:t>
                      </a:r>
                      <a:endParaRPr lang="ko-KR" altLang="ko-KR" sz="16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(b) Three 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most probable </a:t>
                      </a: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modes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36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Residual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Signalling difference between the DCs of the original depth values and the predicted depth values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No Signalling the residual data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38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Syntax and Context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sdc_residual_sign_flag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sdc_residual_abs_minus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>
                          <a:latin typeface="Times New Roman"/>
                          <a:ea typeface="맑은 고딕"/>
                          <a:cs typeface="Times New Roman"/>
                        </a:rPr>
                        <a:t>sdc_residual_flag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>
                          <a:latin typeface="Times New Roman"/>
                          <a:ea typeface="맑은 고딕"/>
                          <a:cs typeface="Times New Roman"/>
                        </a:rPr>
                        <a:t>sdc_residual_sign_flag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>
                          <a:latin typeface="Times New Roman"/>
                          <a:ea typeface="맑은 고딕"/>
                          <a:cs typeface="Times New Roman"/>
                        </a:rPr>
                        <a:t>sdc_residual_abs_minus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1895" y="4048497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9887" y="1801936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(a) SDC using Planar Mode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altLang="ko-KR" sz="1600" smtClean="0"/>
              <a:t>No loss in CTC / 0.1~0.2% loss in All Intra (AL) case in terms of the coded PSNR </a:t>
            </a:r>
          </a:p>
          <a:p>
            <a:pPr>
              <a:buFont typeface="Arial" pitchFamily="34" charset="0"/>
              <a:buChar char="•"/>
            </a:pPr>
            <a:r>
              <a:rPr lang="en-GB" altLang="ko-KR" sz="1600" smtClean="0"/>
              <a:t>Simplficatoin of the current design and specification (No SDC-related syntaxes)</a:t>
            </a:r>
            <a:endParaRPr lang="en-US" altLang="ko-KR" sz="16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519089" y="1791866"/>
            <a:ext cx="72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mtClean="0"/>
              <a:t>CTC</a:t>
            </a:r>
            <a:endParaRPr lang="ko-KR" altLang="en-US" sz="1300"/>
          </a:p>
        </p:txBody>
      </p:sp>
      <p:sp>
        <p:nvSpPr>
          <p:cNvPr id="11" name="TextBox 10"/>
          <p:cNvSpPr txBox="1"/>
          <p:nvPr/>
        </p:nvSpPr>
        <p:spPr>
          <a:xfrm>
            <a:off x="1519089" y="4024114"/>
            <a:ext cx="72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mtClean="0"/>
              <a:t>AL</a:t>
            </a:r>
            <a:endParaRPr lang="ko-KR" altLang="en-US" sz="1300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(b) SDC based on MPM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altLang="ko-KR" sz="1600" smtClean="0"/>
              <a:t>-0.1% gain in CTC / -0.3% gain in All Intra (AL) case in terms of the coded PSNR </a:t>
            </a:r>
          </a:p>
          <a:p>
            <a:pPr>
              <a:buFont typeface="Arial" pitchFamily="34" charset="0"/>
              <a:buChar char="•"/>
            </a:pPr>
            <a:r>
              <a:rPr lang="en-GB" altLang="ko-KR" sz="1600" smtClean="0"/>
              <a:t>Simplficatoin of the current design and specification (No SDC-related syntaxes)</a:t>
            </a:r>
            <a:endParaRPr lang="en-US" altLang="ko-KR" sz="16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887" y="1801936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034184"/>
            <a:ext cx="5940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19089" y="1791866"/>
            <a:ext cx="72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mtClean="0"/>
              <a:t>CTC</a:t>
            </a:r>
            <a:endParaRPr lang="ko-KR" altLang="en-US" sz="1300"/>
          </a:p>
        </p:txBody>
      </p:sp>
      <p:sp>
        <p:nvSpPr>
          <p:cNvPr id="11" name="TextBox 10"/>
          <p:cNvSpPr txBox="1"/>
          <p:nvPr/>
        </p:nvSpPr>
        <p:spPr>
          <a:xfrm>
            <a:off x="1519089" y="4024114"/>
            <a:ext cx="72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mtClean="0"/>
              <a:t>AL</a:t>
            </a:r>
            <a:endParaRPr lang="ko-KR" altLang="en-US" sz="1300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709870"/>
              </p:ext>
            </p:extLst>
          </p:nvPr>
        </p:nvGraphicFramePr>
        <p:xfrm>
          <a:off x="817254" y="1052736"/>
          <a:ext cx="7787194" cy="4379723"/>
        </p:xfrm>
        <a:graphic>
          <a:graphicData uri="http://schemas.openxmlformats.org/drawingml/2006/table">
            <a:tbl>
              <a:tblPr/>
              <a:tblGrid>
                <a:gridCol w="1820922"/>
                <a:gridCol w="2982728"/>
                <a:gridCol w="2983544"/>
              </a:tblGrid>
              <a:tr h="33378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endParaRPr lang="en-GB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Current SDC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MPM-based</a:t>
                      </a:r>
                      <a:r>
                        <a:rPr lang="en-GB" sz="1600" kern="1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SDC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8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Modes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Planar, DC, and DMM1 modes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  <a:defRPr/>
                      </a:pP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Three 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most probable </a:t>
                      </a:r>
                      <a:r>
                        <a:rPr lang="en-GB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modes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36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Residual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Signalling difference between the DCs of the original depth values and the predicted depth values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맑은 고딕"/>
                          <a:cs typeface="Times New Roman"/>
                        </a:rPr>
                        <a:t>No Signalling the residual data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38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Syntax and Context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sdc_residual_sign_flag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맑은 고딕"/>
                          <a:cs typeface="Times New Roman"/>
                        </a:rPr>
                        <a:t>sdc_residual_abs_minus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 dirty="0" err="1">
                          <a:latin typeface="Times New Roman"/>
                          <a:ea typeface="맑은 고딕"/>
                          <a:cs typeface="Times New Roman"/>
                        </a:rPr>
                        <a:t>sdc_residual_flag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 dirty="0" err="1">
                          <a:latin typeface="Times New Roman"/>
                          <a:ea typeface="맑은 고딕"/>
                          <a:cs typeface="Times New Roman"/>
                        </a:rPr>
                        <a:t>sdc_residual_sign_flag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600" b="1" strike="sngStrike" kern="100" dirty="0" err="1">
                          <a:latin typeface="Times New Roman"/>
                          <a:ea typeface="맑은 고딕"/>
                          <a:cs typeface="Times New Roman"/>
                        </a:rPr>
                        <a:t>sdc_residual_abs_minus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38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US" altLang="ko-KR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Gain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US" altLang="ko-KR" sz="16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CTC</a:t>
                      </a:r>
                      <a:r>
                        <a:rPr lang="en-US" altLang="ko-KR" sz="1600" kern="1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 :  -0.1% (Coding PSNR)</a:t>
                      </a: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US" altLang="ko-KR" sz="1600" kern="1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             0.0% (Syn. PSNR)</a:t>
                      </a: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US" altLang="ko-KR" sz="1600" kern="1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All Intra : -0.3% (Coding PSNR)</a:t>
                      </a: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US" altLang="ko-KR" sz="1600" kern="1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                  0.0% (Syn. PSNR)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594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62429</TotalTime>
  <Words>298</Words>
  <Application>Microsoft Office PowerPoint</Application>
  <PresentationFormat>화면 슬라이드 쇼(4:3)</PresentationFormat>
  <Paragraphs>66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Presentation만들기</vt:lpstr>
      <vt:lpstr>PowerPoint 프레젠테이션</vt:lpstr>
      <vt:lpstr>Proposed SDC</vt:lpstr>
      <vt:lpstr>(a) SDC using Planar Mode</vt:lpstr>
      <vt:lpstr>(b) SDC based on MPM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5525</cp:revision>
  <dcterms:created xsi:type="dcterms:W3CDTF">2003-01-13T07:35:44Z</dcterms:created>
  <dcterms:modified xsi:type="dcterms:W3CDTF">2013-07-27T07:38:32Z</dcterms:modified>
</cp:coreProperties>
</file>