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721" r:id="rId2"/>
    <p:sldId id="865" r:id="rId3"/>
    <p:sldId id="897" r:id="rId4"/>
    <p:sldId id="899" r:id="rId5"/>
    <p:sldId id="898" r:id="rId6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9" autoAdjust="0"/>
    <p:restoredTop sz="94240" autoAdjust="0"/>
  </p:normalViewPr>
  <p:slideViewPr>
    <p:cSldViewPr>
      <p:cViewPr>
        <p:scale>
          <a:sx n="90" d="100"/>
          <a:sy n="90" d="100"/>
        </p:scale>
        <p:origin x="-150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DMM Simplification and Signalling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CE5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Since DMMs and chain mode have been developed with similar concept, they are significantly redundant.</a:t>
            </a:r>
            <a:endParaRPr lang="ko-KR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DMM1 is very dominant in terms of the coding performance.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Removing the several DMMs reduces the encoding times at the same time significantly simplifies the current design and specification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1" name="표 30"/>
          <p:cNvGraphicFramePr>
            <a:graphicFrameLocks noGrp="1"/>
          </p:cNvGraphicFramePr>
          <p:nvPr/>
        </p:nvGraphicFramePr>
        <p:xfrm>
          <a:off x="1679788" y="2565772"/>
          <a:ext cx="5844540" cy="1511300"/>
        </p:xfrm>
        <a:graphic>
          <a:graphicData uri="http://schemas.openxmlformats.org/drawingml/2006/table">
            <a:tbl>
              <a:tblPr/>
              <a:tblGrid>
                <a:gridCol w="462915"/>
                <a:gridCol w="629920"/>
                <a:gridCol w="629920"/>
                <a:gridCol w="629920"/>
                <a:gridCol w="629920"/>
                <a:gridCol w="629920"/>
                <a:gridCol w="2232025"/>
              </a:tblGrid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Test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DMM1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DMM2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DMM3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DMM4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RBC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b="1" kern="100">
                          <a:latin typeface="Times New Roman"/>
                          <a:ea typeface="맑은 고딕"/>
                          <a:cs typeface="Times New Roman"/>
                        </a:rPr>
                        <a:t>Comment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D0067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pt-B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2-B1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D0184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D0067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pt-B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2-B2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D0184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D0067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pt-B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2-C1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adapted signaling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2-C2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adapted signaling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2-D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off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pt-BR" sz="1100" kern="100">
                          <a:latin typeface="Times New Roman"/>
                          <a:ea typeface="맑은 고딕"/>
                          <a:cs typeface="Times New Roman"/>
                        </a:rPr>
                        <a:t>adapted signaling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179512" y="4393912"/>
          <a:ext cx="31683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CTC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Cod.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Syn.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Enc.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2-C1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96%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2-C2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0.1%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95%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2-D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0.2%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95%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/>
        </p:nvGraphicFramePr>
        <p:xfrm>
          <a:off x="3419872" y="4393912"/>
          <a:ext cx="31683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AL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Cod.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Syn.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Enc.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2-C1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0.2%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81%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2-C2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0.2%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76%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2-D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0.1%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0.4%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75%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/>
        </p:nvGraphicFramePr>
        <p:xfrm>
          <a:off x="6660232" y="4393912"/>
          <a:ext cx="115212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WD</a:t>
                      </a:r>
                      <a:endParaRPr lang="ko-KR" altLang="en-US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3 pages</a:t>
                      </a:r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8 pages</a:t>
                      </a:r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10</a:t>
                      </a:r>
                      <a:r>
                        <a:rPr lang="en-US" altLang="ko-KR" baseline="0" smtClean="0"/>
                        <a:t> pages</a:t>
                      </a:r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7884368" y="4374629"/>
          <a:ext cx="115212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Syntax</a:t>
                      </a:r>
                      <a:endParaRPr lang="ko-KR" altLang="en-US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1</a:t>
                      </a:r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4</a:t>
                      </a:r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14</a:t>
                      </a:r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Test2C-1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1773510" y="980728"/>
          <a:ext cx="6038850" cy="1628648"/>
        </p:xfrm>
        <a:graphic>
          <a:graphicData uri="http://schemas.openxmlformats.org/drawingml/2006/table">
            <a:tbl>
              <a:tblPr/>
              <a:tblGrid>
                <a:gridCol w="2313738"/>
                <a:gridCol w="1241704"/>
                <a:gridCol w="1241704"/>
                <a:gridCol w="1241704"/>
              </a:tblGrid>
              <a:tr h="34620">
                <a:tc rowSpan="2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Name of depth_intra_mode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Bin String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83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( cLog2CbSize = =  3 &amp;&amp;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PART_2Nx2N ) | |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 ( cLog2CbSize &gt; 3  &amp;&amp;  cLog2CbSize &lt; 6 )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3 &amp;&amp; 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PART_NxN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6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INTRA_DEP_SDC_PLANAR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INTRA_DEP_NONE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INTRA_DEP_SDC_DC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INTRA_DEP_DMM_WPREDDIR)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INTRA_DEP_CHAIN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927" y="2699395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9927" y="4624561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Test2C-2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452" y="2699395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9927" y="4600723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701502" y="1052736"/>
          <a:ext cx="6038850" cy="1506728"/>
        </p:xfrm>
        <a:graphic>
          <a:graphicData uri="http://schemas.openxmlformats.org/drawingml/2006/table">
            <a:tbl>
              <a:tblPr/>
              <a:tblGrid>
                <a:gridCol w="2313738"/>
                <a:gridCol w="1241704"/>
                <a:gridCol w="1241704"/>
                <a:gridCol w="1241704"/>
              </a:tblGrid>
              <a:tr h="0">
                <a:tc rowSpan="2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Name of depth_intra_mode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Bin String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( cLog2CbSize = =  3 &amp;&amp;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PART_2Nx2N ) | |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 ( cLog2CbSize &gt; 3  &amp;&amp;  cLog2CbSize &lt; 6 )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3 &amp;&amp; 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PART_NxN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6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INTRA_DEP_SDC_PLANAR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INTRA_DEP_NONE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INTRA_DEP_SDC_DC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INTRA_DEP_CHAIN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Test2D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637457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1935" y="4571603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691680" y="1052736"/>
          <a:ext cx="6038850" cy="1384808"/>
        </p:xfrm>
        <a:graphic>
          <a:graphicData uri="http://schemas.openxmlformats.org/drawingml/2006/table">
            <a:tbl>
              <a:tblPr/>
              <a:tblGrid>
                <a:gridCol w="2313738"/>
                <a:gridCol w="1241704"/>
                <a:gridCol w="1241704"/>
                <a:gridCol w="1241704"/>
              </a:tblGrid>
              <a:tr h="0">
                <a:tc rowSpan="2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Name of depth_intra_mode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504190" indent="-50419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800" b="1" kern="100">
                          <a:latin typeface="Times New Roman"/>
                          <a:ea typeface="맑은 고딕"/>
                          <a:cs typeface="Times New Roman"/>
                        </a:rPr>
                        <a:t>Bin String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( cLog2CbSize = =  3 &amp;&amp;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PART_2Nx2N ) | | </a:t>
                      </a:r>
                      <a:b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 ( cLog2CbSize &gt; 3  &amp;&amp;  cLog2CbSize &lt; 6 )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3 &amp;&amp; 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PartMode[ xC ][ yC ] = = PART_NxN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cLog2CbSize = = 6</a:t>
                      </a:r>
                      <a:endParaRPr lang="ko-KR" sz="9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INTRA_DEP_SDC_PLANAR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INTRA_DEP_NONE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011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INTRA_DEP_SDC_DC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101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GB" sz="800" kern="100">
                          <a:latin typeface="Times New Roman"/>
                          <a:ea typeface="맑은 고딕"/>
                          <a:cs typeface="Times New Roman"/>
                        </a:rPr>
                        <a:t>11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62467</TotalTime>
  <Words>290</Words>
  <Application>Microsoft Office PowerPoint</Application>
  <PresentationFormat>화면 슬라이드 쇼(4:3)</PresentationFormat>
  <Paragraphs>205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Presentation만들기</vt:lpstr>
      <vt:lpstr>PowerPoint 프레젠테이션</vt:lpstr>
      <vt:lpstr>CE5 Results</vt:lpstr>
      <vt:lpstr>Test2C-1</vt:lpstr>
      <vt:lpstr>Test2C-2</vt:lpstr>
      <vt:lpstr>Test2D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5524</cp:revision>
  <dcterms:created xsi:type="dcterms:W3CDTF">2003-01-13T07:35:44Z</dcterms:created>
  <dcterms:modified xsi:type="dcterms:W3CDTF">2013-07-26T14:18:32Z</dcterms:modified>
</cp:coreProperties>
</file>