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3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5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6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7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8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9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  <p:sldMasterId id="2147483660" r:id="rId2"/>
    <p:sldMasterId id="2147483666" r:id="rId3"/>
    <p:sldMasterId id="2147483672" r:id="rId4"/>
    <p:sldMasterId id="2147483678" r:id="rId5"/>
    <p:sldMasterId id="2147483684" r:id="rId6"/>
    <p:sldMasterId id="2147483690" r:id="rId7"/>
    <p:sldMasterId id="2147483696" r:id="rId8"/>
    <p:sldMasterId id="2147483702" r:id="rId9"/>
    <p:sldMasterId id="2147483708" r:id="rId10"/>
  </p:sldMasterIdLst>
  <p:notesMasterIdLst>
    <p:notesMasterId r:id="rId16"/>
  </p:notesMasterIdLst>
  <p:handoutMasterIdLst>
    <p:handoutMasterId r:id="rId17"/>
  </p:handoutMasterIdLst>
  <p:sldIdLst>
    <p:sldId id="342" r:id="rId11"/>
    <p:sldId id="361" r:id="rId12"/>
    <p:sldId id="362" r:id="rId13"/>
    <p:sldId id="366" r:id="rId14"/>
    <p:sldId id="367" r:id="rId15"/>
  </p:sldIdLst>
  <p:sldSz cx="9144000" cy="5143500" type="screen16x9"/>
  <p:notesSz cx="6858000" cy="9144000"/>
  <p:defaultTextStyle>
    <a:defPPr>
      <a:defRPr lang="de-DE"/>
    </a:defPPr>
    <a:lvl1pPr marL="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de-DE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CAF"/>
    <a:srgbClr val="A6A200"/>
    <a:srgbClr val="F1D8D7"/>
    <a:srgbClr val="DA9896"/>
    <a:srgbClr val="D89290"/>
    <a:srgbClr val="BF4C49"/>
    <a:srgbClr val="AD40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4429" autoAdjust="0"/>
  </p:normalViewPr>
  <p:slideViewPr>
    <p:cSldViewPr snapToObjects="1">
      <p:cViewPr varScale="1">
        <p:scale>
          <a:sx n="121" d="100"/>
          <a:sy n="121" d="100"/>
        </p:scale>
        <p:origin x="-588" y="-96"/>
      </p:cViewPr>
      <p:guideLst>
        <p:guide orient="horz" pos="660"/>
        <p:guide orient="horz" pos="3060"/>
        <p:guide orient="horz" pos="84"/>
        <p:guide orient="horz" pos="420"/>
        <p:guide pos="288"/>
        <p:guide pos="5280"/>
        <p:guide pos="7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98" d="100"/>
          <a:sy n="98" d="100"/>
        </p:scale>
        <p:origin x="-356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10" Type="http://schemas.openxmlformats.org/officeDocument/2006/relationships/slideMaster" Target="slideMasters/slideMaster10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189DBB-9795-4FE8-B0A9-BA53695F4F4D}" type="datetimeFigureOut">
              <a:rPr lang="en-US" smtClean="0"/>
              <a:t>7/28/2013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DEFA4-727F-4963-83B6-8506CACDB213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42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BEF17D-5D7F-43D1-BBE8-95364325B128}" type="datetimeFigureOut">
              <a:rPr lang="en-US" smtClean="0"/>
              <a:pPr/>
              <a:t>7/28/2013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329541-A9D1-41E9-A18B-3315CDD1876A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087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29541-A9D1-41E9-A18B-3315CDD1876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424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329541-A9D1-41E9-A18B-3315CDD1876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5581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0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848600" cy="514350"/>
          </a:xfrm>
        </p:spPr>
        <p:txBody>
          <a:bodyPr lIns="0" tIns="0" rIns="0" bIns="0">
            <a:normAutofit/>
          </a:bodyPr>
          <a:lstStyle>
            <a:lvl1pPr>
              <a:defRPr sz="36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200150"/>
            <a:ext cx="8305800" cy="3733800"/>
          </a:xfrm>
        </p:spPr>
        <p:txBody>
          <a:bodyPr lIns="0" tIns="0" rIns="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471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oup start (Overall group presenta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02161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53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330577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54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5444785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55" name="Picture Placeholder 17"/>
          <p:cNvSpPr>
            <a:spLocks noGrp="1"/>
          </p:cNvSpPr>
          <p:nvPr>
            <p:ph type="pic" sz="quarter" idx="16"/>
          </p:nvPr>
        </p:nvSpPr>
        <p:spPr>
          <a:xfrm>
            <a:off x="655899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56" name="Picture Placeholder 17"/>
          <p:cNvSpPr>
            <a:spLocks noGrp="1"/>
          </p:cNvSpPr>
          <p:nvPr>
            <p:ph type="pic" sz="quarter" idx="17"/>
          </p:nvPr>
        </p:nvSpPr>
        <p:spPr>
          <a:xfrm>
            <a:off x="767320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57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3216369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58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457200" y="1047750"/>
            <a:ext cx="3810000" cy="2133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02666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60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321457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61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32648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62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5438398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63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6557623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64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7669534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66" name="Titel 1"/>
          <p:cNvSpPr>
            <a:spLocks noGrp="1"/>
          </p:cNvSpPr>
          <p:nvPr>
            <p:ph type="title" hasCustomPrompt="1"/>
          </p:nvPr>
        </p:nvSpPr>
        <p:spPr>
          <a:xfrm>
            <a:off x="4519495" y="1047750"/>
            <a:ext cx="4110433" cy="2133600"/>
          </a:xfrm>
        </p:spPr>
        <p:txBody>
          <a:bodyPr>
            <a:noAutofit/>
          </a:bodyPr>
          <a:lstStyle>
            <a:lvl1pPr algn="r">
              <a:defRPr lang="de-DE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Do not use a title</a:t>
            </a:r>
            <a:endParaRPr lang="en-US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1240971" y="133350"/>
            <a:ext cx="34526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Rendering</a:t>
            </a:r>
          </a:p>
        </p:txBody>
      </p:sp>
    </p:spTree>
    <p:extLst>
      <p:ext uri="{BB962C8B-B14F-4D97-AF65-F5344CB8AC3E}">
        <p14:creationId xmlns:p14="http://schemas.microsoft.com/office/powerpoint/2010/main" val="10336358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Title(start of a projec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742950"/>
            <a:ext cx="7696200" cy="285750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endParaRPr lang="en-US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6962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13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352550"/>
            <a:ext cx="8305800" cy="35814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3145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8486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11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200150"/>
            <a:ext cx="8305800" cy="37338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027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0" y="5029200"/>
            <a:ext cx="990600" cy="1143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990600" y="5029200"/>
            <a:ext cx="609601" cy="114300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1" y="5029201"/>
            <a:ext cx="2590800" cy="114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de-DE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Laboratory </a:t>
            </a:r>
            <a:r>
              <a:rPr lang="de-DE" dirty="0" err="1" smtClean="0"/>
              <a:t>Overview</a:t>
            </a:r>
            <a:endParaRPr lang="de-DE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762"/>
            <a:ext cx="9143245" cy="51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400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(Start a group of projec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4171950"/>
            <a:ext cx="7924800" cy="656082"/>
          </a:xfrm>
        </p:spPr>
        <p:txBody>
          <a:bodyPr lIns="0" tIns="0" rIns="0" bIns="0">
            <a:normAutofit/>
          </a:bodyPr>
          <a:lstStyle>
            <a:lvl1pPr algn="r">
              <a:defRPr lang="de-DE" sz="4000" b="1" kern="120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Add Project Group Title</a:t>
            </a:r>
            <a:endParaRPr lang="en-US" dirty="0"/>
          </a:p>
        </p:txBody>
      </p:sp>
      <p:sp>
        <p:nvSpPr>
          <p:cNvPr id="19" name="Picture Placeholder 17"/>
          <p:cNvSpPr>
            <a:spLocks noGrp="1"/>
          </p:cNvSpPr>
          <p:nvPr>
            <p:ph type="pic" sz="quarter" idx="13" hasCustomPrompt="1"/>
          </p:nvPr>
        </p:nvSpPr>
        <p:spPr>
          <a:xfrm>
            <a:off x="52752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8" name="Picture Placeholder 17"/>
          <p:cNvSpPr>
            <a:spLocks noGrp="1"/>
          </p:cNvSpPr>
          <p:nvPr>
            <p:ph type="pic" sz="quarter" idx="14" hasCustomPrompt="1"/>
          </p:nvPr>
        </p:nvSpPr>
        <p:spPr>
          <a:xfrm>
            <a:off x="593052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9" name="Picture Placeholder 17"/>
          <p:cNvSpPr>
            <a:spLocks noGrp="1"/>
          </p:cNvSpPr>
          <p:nvPr>
            <p:ph type="pic" sz="quarter" idx="15" hasCustomPrompt="1"/>
          </p:nvPr>
        </p:nvSpPr>
        <p:spPr>
          <a:xfrm>
            <a:off x="658584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0" name="Picture Placeholder 17"/>
          <p:cNvSpPr>
            <a:spLocks noGrp="1"/>
          </p:cNvSpPr>
          <p:nvPr>
            <p:ph type="pic" sz="quarter" idx="16" hasCustomPrompt="1"/>
          </p:nvPr>
        </p:nvSpPr>
        <p:spPr>
          <a:xfrm>
            <a:off x="724116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" name="Picture Placeholder 17"/>
          <p:cNvSpPr>
            <a:spLocks noGrp="1"/>
          </p:cNvSpPr>
          <p:nvPr>
            <p:ph type="pic" sz="quarter" idx="17" hasCustomPrompt="1"/>
          </p:nvPr>
        </p:nvSpPr>
        <p:spPr>
          <a:xfrm>
            <a:off x="789648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2" name="Picture Placeholder 17"/>
          <p:cNvSpPr>
            <a:spLocks noGrp="1"/>
          </p:cNvSpPr>
          <p:nvPr>
            <p:ph type="pic" sz="quarter" idx="18" hasCustomPrompt="1"/>
          </p:nvPr>
        </p:nvSpPr>
        <p:spPr>
          <a:xfrm>
            <a:off x="85518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219200" y="133350"/>
            <a:ext cx="34526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Computer Vision</a:t>
            </a:r>
          </a:p>
        </p:txBody>
      </p:sp>
    </p:spTree>
    <p:extLst>
      <p:ext uri="{BB962C8B-B14F-4D97-AF65-F5344CB8AC3E}">
        <p14:creationId xmlns:p14="http://schemas.microsoft.com/office/powerpoint/2010/main" val="11750232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oup start (Overall group presenta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02161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30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330577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31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5444785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32" name="Picture Placeholder 17"/>
          <p:cNvSpPr>
            <a:spLocks noGrp="1"/>
          </p:cNvSpPr>
          <p:nvPr>
            <p:ph type="pic" sz="quarter" idx="16"/>
          </p:nvPr>
        </p:nvSpPr>
        <p:spPr>
          <a:xfrm>
            <a:off x="655899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33" name="Picture Placeholder 17"/>
          <p:cNvSpPr>
            <a:spLocks noGrp="1"/>
          </p:cNvSpPr>
          <p:nvPr>
            <p:ph type="pic" sz="quarter" idx="17"/>
          </p:nvPr>
        </p:nvSpPr>
        <p:spPr>
          <a:xfrm>
            <a:off x="767320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42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3216369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43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457200" y="1047750"/>
            <a:ext cx="3810000" cy="2133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02666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321457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32648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5438398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6557623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9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7669534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1" name="Titel 1"/>
          <p:cNvSpPr>
            <a:spLocks noGrp="1"/>
          </p:cNvSpPr>
          <p:nvPr>
            <p:ph type="title" hasCustomPrompt="1"/>
          </p:nvPr>
        </p:nvSpPr>
        <p:spPr>
          <a:xfrm>
            <a:off x="4519495" y="1047750"/>
            <a:ext cx="4110433" cy="2133600"/>
          </a:xfrm>
        </p:spPr>
        <p:txBody>
          <a:bodyPr>
            <a:noAutofit/>
          </a:bodyPr>
          <a:lstStyle>
            <a:lvl1pPr algn="r">
              <a:defRPr lang="de-DE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Do not use a title</a:t>
            </a:r>
            <a:endParaRPr lang="en-US" dirty="0"/>
          </a:p>
        </p:txBody>
      </p:sp>
      <p:sp>
        <p:nvSpPr>
          <p:cNvPr id="18" name="TextBox 17"/>
          <p:cNvSpPr txBox="1"/>
          <p:nvPr userDrawn="1"/>
        </p:nvSpPr>
        <p:spPr>
          <a:xfrm>
            <a:off x="1219200" y="133350"/>
            <a:ext cx="34526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Computer Vision</a:t>
            </a:r>
          </a:p>
        </p:txBody>
      </p:sp>
    </p:spTree>
    <p:extLst>
      <p:ext uri="{BB962C8B-B14F-4D97-AF65-F5344CB8AC3E}">
        <p14:creationId xmlns:p14="http://schemas.microsoft.com/office/powerpoint/2010/main" val="414492613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Title(start of a projec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742950"/>
            <a:ext cx="7696200" cy="285750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endParaRPr lang="en-US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6962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13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352550"/>
            <a:ext cx="8305800" cy="35814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51575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8486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11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200150"/>
            <a:ext cx="8305800" cy="37338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19024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0" y="5029200"/>
            <a:ext cx="990600" cy="1143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990600" y="5029200"/>
            <a:ext cx="609601" cy="114300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1" y="5029201"/>
            <a:ext cx="2590800" cy="114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de-DE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Laboratory </a:t>
            </a:r>
            <a:r>
              <a:rPr lang="de-DE" dirty="0" err="1" smtClean="0"/>
              <a:t>Overview</a:t>
            </a:r>
            <a:endParaRPr lang="de-DE" dirty="0"/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794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29916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(Start a group of projec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4171950"/>
            <a:ext cx="7924800" cy="656082"/>
          </a:xfrm>
        </p:spPr>
        <p:txBody>
          <a:bodyPr lIns="0" tIns="0" rIns="0" bIns="0">
            <a:normAutofit/>
          </a:bodyPr>
          <a:lstStyle>
            <a:lvl1pPr algn="r">
              <a:defRPr lang="de-DE" sz="4000" b="1" kern="120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Add Project Group Title</a:t>
            </a:r>
            <a:endParaRPr lang="en-US" dirty="0"/>
          </a:p>
        </p:txBody>
      </p:sp>
      <p:sp>
        <p:nvSpPr>
          <p:cNvPr id="29" name="Picture Placeholder 17"/>
          <p:cNvSpPr>
            <a:spLocks noGrp="1"/>
          </p:cNvSpPr>
          <p:nvPr>
            <p:ph type="pic" sz="quarter" idx="13" hasCustomPrompt="1"/>
          </p:nvPr>
        </p:nvSpPr>
        <p:spPr>
          <a:xfrm>
            <a:off x="52752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0" name="Picture Placeholder 17"/>
          <p:cNvSpPr>
            <a:spLocks noGrp="1"/>
          </p:cNvSpPr>
          <p:nvPr>
            <p:ph type="pic" sz="quarter" idx="14" hasCustomPrompt="1"/>
          </p:nvPr>
        </p:nvSpPr>
        <p:spPr>
          <a:xfrm>
            <a:off x="593052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2" name="Picture Placeholder 17"/>
          <p:cNvSpPr>
            <a:spLocks noGrp="1"/>
          </p:cNvSpPr>
          <p:nvPr>
            <p:ph type="pic" sz="quarter" idx="15" hasCustomPrompt="1"/>
          </p:nvPr>
        </p:nvSpPr>
        <p:spPr>
          <a:xfrm>
            <a:off x="658584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3" name="Picture Placeholder 17"/>
          <p:cNvSpPr>
            <a:spLocks noGrp="1"/>
          </p:cNvSpPr>
          <p:nvPr>
            <p:ph type="pic" sz="quarter" idx="16" hasCustomPrompt="1"/>
          </p:nvPr>
        </p:nvSpPr>
        <p:spPr>
          <a:xfrm>
            <a:off x="724116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4" name="Picture Placeholder 17"/>
          <p:cNvSpPr>
            <a:spLocks noGrp="1"/>
          </p:cNvSpPr>
          <p:nvPr>
            <p:ph type="pic" sz="quarter" idx="17" hasCustomPrompt="1"/>
          </p:nvPr>
        </p:nvSpPr>
        <p:spPr>
          <a:xfrm>
            <a:off x="789648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5" name="Picture Placeholder 17"/>
          <p:cNvSpPr>
            <a:spLocks noGrp="1"/>
          </p:cNvSpPr>
          <p:nvPr>
            <p:ph type="pic" sz="quarter" idx="18" hasCustomPrompt="1"/>
          </p:nvPr>
        </p:nvSpPr>
        <p:spPr>
          <a:xfrm>
            <a:off x="85518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219200" y="133350"/>
            <a:ext cx="33002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Materials</a:t>
            </a:r>
          </a:p>
        </p:txBody>
      </p:sp>
    </p:spTree>
    <p:extLst>
      <p:ext uri="{BB962C8B-B14F-4D97-AF65-F5344CB8AC3E}">
        <p14:creationId xmlns:p14="http://schemas.microsoft.com/office/powerpoint/2010/main" val="20707135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 descr="X:\Repository\presentations\- templates\old2\Company\B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588"/>
            <a:ext cx="9144000" cy="5145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fs.drz.inf.ethz.ch\group\Repository\presentations\- templates\current\Company\companyBG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6826" cy="5145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7503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oup start (Overall group presenta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02161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31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330577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34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5444785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40" name="Picture Placeholder 17"/>
          <p:cNvSpPr>
            <a:spLocks noGrp="1"/>
          </p:cNvSpPr>
          <p:nvPr>
            <p:ph type="pic" sz="quarter" idx="16"/>
          </p:nvPr>
        </p:nvSpPr>
        <p:spPr>
          <a:xfrm>
            <a:off x="655899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41" name="Picture Placeholder 17"/>
          <p:cNvSpPr>
            <a:spLocks noGrp="1"/>
          </p:cNvSpPr>
          <p:nvPr>
            <p:ph type="pic" sz="quarter" idx="17"/>
          </p:nvPr>
        </p:nvSpPr>
        <p:spPr>
          <a:xfrm>
            <a:off x="767320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42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3216369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43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457200" y="1047750"/>
            <a:ext cx="3810000" cy="2133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02666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321457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32648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5438398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6557623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9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7669534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1" name="Titel 1"/>
          <p:cNvSpPr>
            <a:spLocks noGrp="1"/>
          </p:cNvSpPr>
          <p:nvPr>
            <p:ph type="title" hasCustomPrompt="1"/>
          </p:nvPr>
        </p:nvSpPr>
        <p:spPr>
          <a:xfrm>
            <a:off x="4519495" y="1047750"/>
            <a:ext cx="4110433" cy="2133600"/>
          </a:xfrm>
        </p:spPr>
        <p:txBody>
          <a:bodyPr>
            <a:noAutofit/>
          </a:bodyPr>
          <a:lstStyle>
            <a:lvl1pPr algn="r">
              <a:defRPr lang="de-DE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Do not use a title</a:t>
            </a:r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1219200" y="133350"/>
            <a:ext cx="33002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Materials</a:t>
            </a:r>
          </a:p>
        </p:txBody>
      </p:sp>
    </p:spTree>
    <p:extLst>
      <p:ext uri="{BB962C8B-B14F-4D97-AF65-F5344CB8AC3E}">
        <p14:creationId xmlns:p14="http://schemas.microsoft.com/office/powerpoint/2010/main" val="25953549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Title(start of a projec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742950"/>
            <a:ext cx="7696200" cy="285750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endParaRPr lang="en-US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6962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13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352550"/>
            <a:ext cx="8305800" cy="35814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3325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8486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11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200150"/>
            <a:ext cx="8305800" cy="37338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3373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794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6017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(Start a group of projec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4171950"/>
            <a:ext cx="7924800" cy="656082"/>
          </a:xfrm>
        </p:spPr>
        <p:txBody>
          <a:bodyPr lIns="0" tIns="0" rIns="0" bIns="0">
            <a:normAutofit/>
          </a:bodyPr>
          <a:lstStyle>
            <a:lvl1pPr algn="r">
              <a:defRPr lang="de-DE" sz="4000" b="1" kern="120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Add Project Group Title</a:t>
            </a:r>
            <a:endParaRPr lang="en-US" dirty="0"/>
          </a:p>
        </p:txBody>
      </p:sp>
      <p:sp>
        <p:nvSpPr>
          <p:cNvPr id="17" name="Picture Placeholder 17"/>
          <p:cNvSpPr>
            <a:spLocks noGrp="1"/>
          </p:cNvSpPr>
          <p:nvPr>
            <p:ph type="pic" sz="quarter" idx="13" hasCustomPrompt="1"/>
          </p:nvPr>
        </p:nvSpPr>
        <p:spPr>
          <a:xfrm>
            <a:off x="52752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8" name="Picture Placeholder 17"/>
          <p:cNvSpPr>
            <a:spLocks noGrp="1"/>
          </p:cNvSpPr>
          <p:nvPr>
            <p:ph type="pic" sz="quarter" idx="14" hasCustomPrompt="1"/>
          </p:nvPr>
        </p:nvSpPr>
        <p:spPr>
          <a:xfrm>
            <a:off x="593052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9" name="Picture Placeholder 17"/>
          <p:cNvSpPr>
            <a:spLocks noGrp="1"/>
          </p:cNvSpPr>
          <p:nvPr>
            <p:ph type="pic" sz="quarter" idx="15" hasCustomPrompt="1"/>
          </p:nvPr>
        </p:nvSpPr>
        <p:spPr>
          <a:xfrm>
            <a:off x="658584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0" name="Picture Placeholder 17"/>
          <p:cNvSpPr>
            <a:spLocks noGrp="1"/>
          </p:cNvSpPr>
          <p:nvPr>
            <p:ph type="pic" sz="quarter" idx="16" hasCustomPrompt="1"/>
          </p:nvPr>
        </p:nvSpPr>
        <p:spPr>
          <a:xfrm>
            <a:off x="724116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" name="Picture Placeholder 17"/>
          <p:cNvSpPr>
            <a:spLocks noGrp="1"/>
          </p:cNvSpPr>
          <p:nvPr>
            <p:ph type="pic" sz="quarter" idx="17" hasCustomPrompt="1"/>
          </p:nvPr>
        </p:nvSpPr>
        <p:spPr>
          <a:xfrm>
            <a:off x="789648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2" name="Picture Placeholder 17"/>
          <p:cNvSpPr>
            <a:spLocks noGrp="1"/>
          </p:cNvSpPr>
          <p:nvPr>
            <p:ph type="pic" sz="quarter" idx="18" hasCustomPrompt="1"/>
          </p:nvPr>
        </p:nvSpPr>
        <p:spPr>
          <a:xfrm>
            <a:off x="85518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219200" y="133350"/>
            <a:ext cx="33002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Wireless</a:t>
            </a:r>
          </a:p>
        </p:txBody>
      </p:sp>
    </p:spTree>
    <p:extLst>
      <p:ext uri="{BB962C8B-B14F-4D97-AF65-F5344CB8AC3E}">
        <p14:creationId xmlns:p14="http://schemas.microsoft.com/office/powerpoint/2010/main" val="373696434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oup start (Overall group presenta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02161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30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330577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31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5444785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32" name="Picture Placeholder 17"/>
          <p:cNvSpPr>
            <a:spLocks noGrp="1"/>
          </p:cNvSpPr>
          <p:nvPr>
            <p:ph type="pic" sz="quarter" idx="16"/>
          </p:nvPr>
        </p:nvSpPr>
        <p:spPr>
          <a:xfrm>
            <a:off x="655899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33" name="Picture Placeholder 17"/>
          <p:cNvSpPr>
            <a:spLocks noGrp="1"/>
          </p:cNvSpPr>
          <p:nvPr>
            <p:ph type="pic" sz="quarter" idx="17"/>
          </p:nvPr>
        </p:nvSpPr>
        <p:spPr>
          <a:xfrm>
            <a:off x="767320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34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3216369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43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457200" y="1047750"/>
            <a:ext cx="3810000" cy="2133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02666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321457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32648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5438398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6557623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9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7669534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1" name="Titel 1"/>
          <p:cNvSpPr>
            <a:spLocks noGrp="1"/>
          </p:cNvSpPr>
          <p:nvPr>
            <p:ph type="title" hasCustomPrompt="1"/>
          </p:nvPr>
        </p:nvSpPr>
        <p:spPr>
          <a:xfrm>
            <a:off x="4519495" y="1047750"/>
            <a:ext cx="4110433" cy="2133600"/>
          </a:xfrm>
        </p:spPr>
        <p:txBody>
          <a:bodyPr>
            <a:noAutofit/>
          </a:bodyPr>
          <a:lstStyle>
            <a:lvl1pPr algn="r">
              <a:defRPr lang="de-DE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Do not use a title</a:t>
            </a:r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1219200" y="133350"/>
            <a:ext cx="33002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Wireless</a:t>
            </a:r>
          </a:p>
        </p:txBody>
      </p:sp>
    </p:spTree>
    <p:extLst>
      <p:ext uri="{BB962C8B-B14F-4D97-AF65-F5344CB8AC3E}">
        <p14:creationId xmlns:p14="http://schemas.microsoft.com/office/powerpoint/2010/main" val="53483950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Title(start of a projec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742950"/>
            <a:ext cx="7696200" cy="285750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endParaRPr lang="en-US" dirty="0"/>
          </a:p>
        </p:txBody>
      </p:sp>
      <p:sp>
        <p:nvSpPr>
          <p:cNvPr id="15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6962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16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352550"/>
            <a:ext cx="8305800" cy="35814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2133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8486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15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200150"/>
            <a:ext cx="8305800" cy="37338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063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0" y="5029200"/>
            <a:ext cx="990600" cy="1143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990600" y="5029200"/>
            <a:ext cx="609601" cy="114300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1" y="5029201"/>
            <a:ext cx="2590800" cy="114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de-DE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Laboratory </a:t>
            </a:r>
            <a:r>
              <a:rPr lang="de-DE" dirty="0" err="1" smtClean="0"/>
              <a:t>Overview</a:t>
            </a:r>
            <a:endParaRPr lang="de-DE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794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357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(Start a group of projec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4171950"/>
            <a:ext cx="7924800" cy="656082"/>
          </a:xfrm>
        </p:spPr>
        <p:txBody>
          <a:bodyPr lIns="0" tIns="0" rIns="0" bIns="0">
            <a:normAutofit/>
          </a:bodyPr>
          <a:lstStyle>
            <a:lvl1pPr algn="r">
              <a:defRPr lang="de-DE" sz="4000" b="1" kern="120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Add Project Group Title</a:t>
            </a:r>
            <a:endParaRPr lang="en-US" dirty="0"/>
          </a:p>
        </p:txBody>
      </p:sp>
      <p:sp>
        <p:nvSpPr>
          <p:cNvPr id="30" name="Picture Placeholder 17"/>
          <p:cNvSpPr>
            <a:spLocks noGrp="1"/>
          </p:cNvSpPr>
          <p:nvPr>
            <p:ph type="pic" sz="quarter" idx="13" hasCustomPrompt="1"/>
          </p:nvPr>
        </p:nvSpPr>
        <p:spPr>
          <a:xfrm>
            <a:off x="52752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" name="Picture Placeholder 17"/>
          <p:cNvSpPr>
            <a:spLocks noGrp="1"/>
          </p:cNvSpPr>
          <p:nvPr>
            <p:ph type="pic" sz="quarter" idx="14" hasCustomPrompt="1"/>
          </p:nvPr>
        </p:nvSpPr>
        <p:spPr>
          <a:xfrm>
            <a:off x="593052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2" name="Picture Placeholder 17"/>
          <p:cNvSpPr>
            <a:spLocks noGrp="1"/>
          </p:cNvSpPr>
          <p:nvPr>
            <p:ph type="pic" sz="quarter" idx="15" hasCustomPrompt="1"/>
          </p:nvPr>
        </p:nvSpPr>
        <p:spPr>
          <a:xfrm>
            <a:off x="658584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3" name="Picture Placeholder 17"/>
          <p:cNvSpPr>
            <a:spLocks noGrp="1"/>
          </p:cNvSpPr>
          <p:nvPr>
            <p:ph type="pic" sz="quarter" idx="16" hasCustomPrompt="1"/>
          </p:nvPr>
        </p:nvSpPr>
        <p:spPr>
          <a:xfrm>
            <a:off x="724116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4" name="Picture Placeholder 17"/>
          <p:cNvSpPr>
            <a:spLocks noGrp="1"/>
          </p:cNvSpPr>
          <p:nvPr>
            <p:ph type="pic" sz="quarter" idx="17" hasCustomPrompt="1"/>
          </p:nvPr>
        </p:nvSpPr>
        <p:spPr>
          <a:xfrm>
            <a:off x="789648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5" name="Picture Placeholder 17"/>
          <p:cNvSpPr>
            <a:spLocks noGrp="1"/>
          </p:cNvSpPr>
          <p:nvPr>
            <p:ph type="pic" sz="quarter" idx="18" hasCustomPrompt="1"/>
          </p:nvPr>
        </p:nvSpPr>
        <p:spPr>
          <a:xfrm>
            <a:off x="85518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219200" y="133350"/>
            <a:ext cx="33002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Faces</a:t>
            </a:r>
          </a:p>
        </p:txBody>
      </p:sp>
    </p:spTree>
    <p:extLst>
      <p:ext uri="{BB962C8B-B14F-4D97-AF65-F5344CB8AC3E}">
        <p14:creationId xmlns:p14="http://schemas.microsoft.com/office/powerpoint/2010/main" val="279518537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(Start a group of projec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4171950"/>
            <a:ext cx="7924800" cy="656082"/>
          </a:xfrm>
        </p:spPr>
        <p:txBody>
          <a:bodyPr lIns="0" tIns="0" rIns="0" bIns="0">
            <a:normAutofit/>
          </a:bodyPr>
          <a:lstStyle>
            <a:lvl1pPr algn="r">
              <a:defRPr lang="de-DE" sz="4000" b="1" kern="120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Add Project Group Title</a:t>
            </a:r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3" hasCustomPrompt="1"/>
          </p:nvPr>
        </p:nvSpPr>
        <p:spPr>
          <a:xfrm>
            <a:off x="52752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Picture Placeholder 17"/>
          <p:cNvSpPr>
            <a:spLocks noGrp="1"/>
          </p:cNvSpPr>
          <p:nvPr>
            <p:ph type="pic" sz="quarter" idx="14" hasCustomPrompt="1"/>
          </p:nvPr>
        </p:nvSpPr>
        <p:spPr>
          <a:xfrm>
            <a:off x="593052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1" name="Picture Placeholder 17"/>
          <p:cNvSpPr>
            <a:spLocks noGrp="1"/>
          </p:cNvSpPr>
          <p:nvPr>
            <p:ph type="pic" sz="quarter" idx="15" hasCustomPrompt="1"/>
          </p:nvPr>
        </p:nvSpPr>
        <p:spPr>
          <a:xfrm>
            <a:off x="658584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2" name="Picture Placeholder 17"/>
          <p:cNvSpPr>
            <a:spLocks noGrp="1"/>
          </p:cNvSpPr>
          <p:nvPr>
            <p:ph type="pic" sz="quarter" idx="16" hasCustomPrompt="1"/>
          </p:nvPr>
        </p:nvSpPr>
        <p:spPr>
          <a:xfrm>
            <a:off x="724116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3" name="Picture Placeholder 17"/>
          <p:cNvSpPr>
            <a:spLocks noGrp="1"/>
          </p:cNvSpPr>
          <p:nvPr>
            <p:ph type="pic" sz="quarter" idx="17" hasCustomPrompt="1"/>
          </p:nvPr>
        </p:nvSpPr>
        <p:spPr>
          <a:xfrm>
            <a:off x="789648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4" name="Picture Placeholder 17"/>
          <p:cNvSpPr>
            <a:spLocks noGrp="1"/>
          </p:cNvSpPr>
          <p:nvPr>
            <p:ph type="pic" sz="quarter" idx="18" hasCustomPrompt="1"/>
          </p:nvPr>
        </p:nvSpPr>
        <p:spPr>
          <a:xfrm>
            <a:off x="85518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066800" y="133350"/>
            <a:ext cx="34526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38960410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oup start (Overall group presenta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02161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33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330577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34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5444785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40" name="Picture Placeholder 17"/>
          <p:cNvSpPr>
            <a:spLocks noGrp="1"/>
          </p:cNvSpPr>
          <p:nvPr>
            <p:ph type="pic" sz="quarter" idx="16"/>
          </p:nvPr>
        </p:nvSpPr>
        <p:spPr>
          <a:xfrm>
            <a:off x="655899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41" name="Picture Placeholder 17"/>
          <p:cNvSpPr>
            <a:spLocks noGrp="1"/>
          </p:cNvSpPr>
          <p:nvPr>
            <p:ph type="pic" sz="quarter" idx="17"/>
          </p:nvPr>
        </p:nvSpPr>
        <p:spPr>
          <a:xfrm>
            <a:off x="767320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42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3216369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43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457200" y="1047750"/>
            <a:ext cx="3810000" cy="2133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02666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321457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32648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5438398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6557623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9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7669534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1" name="Titel 1"/>
          <p:cNvSpPr>
            <a:spLocks noGrp="1"/>
          </p:cNvSpPr>
          <p:nvPr>
            <p:ph type="title" hasCustomPrompt="1"/>
          </p:nvPr>
        </p:nvSpPr>
        <p:spPr>
          <a:xfrm>
            <a:off x="4519495" y="1047750"/>
            <a:ext cx="4110433" cy="2133600"/>
          </a:xfrm>
        </p:spPr>
        <p:txBody>
          <a:bodyPr>
            <a:noAutofit/>
          </a:bodyPr>
          <a:lstStyle>
            <a:lvl1pPr algn="r">
              <a:defRPr lang="de-DE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Do not use a title</a:t>
            </a:r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1219200" y="133350"/>
            <a:ext cx="33002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Faces</a:t>
            </a:r>
          </a:p>
        </p:txBody>
      </p:sp>
    </p:spTree>
    <p:extLst>
      <p:ext uri="{BB962C8B-B14F-4D97-AF65-F5344CB8AC3E}">
        <p14:creationId xmlns:p14="http://schemas.microsoft.com/office/powerpoint/2010/main" val="20997153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Title(start of a projec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742950"/>
            <a:ext cx="7696200" cy="285750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endParaRPr lang="en-US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6962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13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352550"/>
            <a:ext cx="8305800" cy="35814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513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8486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14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200150"/>
            <a:ext cx="8305800" cy="37338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303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794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506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(Start a group of projec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4171950"/>
            <a:ext cx="7924800" cy="656082"/>
          </a:xfrm>
        </p:spPr>
        <p:txBody>
          <a:bodyPr lIns="0" tIns="0" rIns="0" bIns="0">
            <a:normAutofit/>
          </a:bodyPr>
          <a:lstStyle>
            <a:lvl1pPr algn="r">
              <a:defRPr lang="de-DE" sz="4000" b="1" kern="120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Add Project Group Title</a:t>
            </a:r>
            <a:endParaRPr lang="en-US" dirty="0"/>
          </a:p>
        </p:txBody>
      </p:sp>
      <p:sp>
        <p:nvSpPr>
          <p:cNvPr id="29" name="Picture Placeholder 17"/>
          <p:cNvSpPr>
            <a:spLocks noGrp="1"/>
          </p:cNvSpPr>
          <p:nvPr>
            <p:ph type="pic" sz="quarter" idx="13" hasCustomPrompt="1"/>
          </p:nvPr>
        </p:nvSpPr>
        <p:spPr>
          <a:xfrm>
            <a:off x="52752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0" name="Picture Placeholder 17"/>
          <p:cNvSpPr>
            <a:spLocks noGrp="1"/>
          </p:cNvSpPr>
          <p:nvPr>
            <p:ph type="pic" sz="quarter" idx="14" hasCustomPrompt="1"/>
          </p:nvPr>
        </p:nvSpPr>
        <p:spPr>
          <a:xfrm>
            <a:off x="593052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" name="Picture Placeholder 17"/>
          <p:cNvSpPr>
            <a:spLocks noGrp="1"/>
          </p:cNvSpPr>
          <p:nvPr>
            <p:ph type="pic" sz="quarter" idx="15" hasCustomPrompt="1"/>
          </p:nvPr>
        </p:nvSpPr>
        <p:spPr>
          <a:xfrm>
            <a:off x="658584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7" name="Picture Placeholder 17"/>
          <p:cNvSpPr>
            <a:spLocks noGrp="1"/>
          </p:cNvSpPr>
          <p:nvPr>
            <p:ph type="pic" sz="quarter" idx="16" hasCustomPrompt="1"/>
          </p:nvPr>
        </p:nvSpPr>
        <p:spPr>
          <a:xfrm>
            <a:off x="724116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8" name="Picture Placeholder 17"/>
          <p:cNvSpPr>
            <a:spLocks noGrp="1"/>
          </p:cNvSpPr>
          <p:nvPr>
            <p:ph type="pic" sz="quarter" idx="17" hasCustomPrompt="1"/>
          </p:nvPr>
        </p:nvSpPr>
        <p:spPr>
          <a:xfrm>
            <a:off x="789648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9" name="Picture Placeholder 17"/>
          <p:cNvSpPr>
            <a:spLocks noGrp="1"/>
          </p:cNvSpPr>
          <p:nvPr>
            <p:ph type="pic" sz="quarter" idx="18" hasCustomPrompt="1"/>
          </p:nvPr>
        </p:nvSpPr>
        <p:spPr>
          <a:xfrm>
            <a:off x="85518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219200" y="133350"/>
            <a:ext cx="33002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10502711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oup start (Overall group presenta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02161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30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330577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31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5444785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32" name="Picture Placeholder 17"/>
          <p:cNvSpPr>
            <a:spLocks noGrp="1"/>
          </p:cNvSpPr>
          <p:nvPr>
            <p:ph type="pic" sz="quarter" idx="16"/>
          </p:nvPr>
        </p:nvSpPr>
        <p:spPr>
          <a:xfrm>
            <a:off x="655899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33" name="Picture Placeholder 17"/>
          <p:cNvSpPr>
            <a:spLocks noGrp="1"/>
          </p:cNvSpPr>
          <p:nvPr>
            <p:ph type="pic" sz="quarter" idx="17"/>
          </p:nvPr>
        </p:nvSpPr>
        <p:spPr>
          <a:xfrm>
            <a:off x="767320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34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3216369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40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457200" y="1047750"/>
            <a:ext cx="3810000" cy="2133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02666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321457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32648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9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5438398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6557623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1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7669534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3" name="Titel 1"/>
          <p:cNvSpPr>
            <a:spLocks noGrp="1"/>
          </p:cNvSpPr>
          <p:nvPr>
            <p:ph type="title" hasCustomPrompt="1"/>
          </p:nvPr>
        </p:nvSpPr>
        <p:spPr>
          <a:xfrm>
            <a:off x="4519495" y="1047750"/>
            <a:ext cx="4110433" cy="2133600"/>
          </a:xfrm>
        </p:spPr>
        <p:txBody>
          <a:bodyPr>
            <a:noAutofit/>
          </a:bodyPr>
          <a:lstStyle>
            <a:lvl1pPr algn="r">
              <a:defRPr lang="de-DE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Do not use a title</a:t>
            </a:r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1219200" y="133350"/>
            <a:ext cx="33002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38077689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Title(start of a projec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742950"/>
            <a:ext cx="7696200" cy="285750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endParaRPr lang="en-US" dirty="0"/>
          </a:p>
        </p:txBody>
      </p:sp>
      <p:sp>
        <p:nvSpPr>
          <p:cNvPr id="18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6962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22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352550"/>
            <a:ext cx="8305800" cy="35814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4733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8486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17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200150"/>
            <a:ext cx="8305800" cy="37338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89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59271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(Start a group of projec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4171950"/>
            <a:ext cx="7924800" cy="656082"/>
          </a:xfrm>
        </p:spPr>
        <p:txBody>
          <a:bodyPr lIns="0" tIns="0" rIns="0" bIns="0">
            <a:normAutofit/>
          </a:bodyPr>
          <a:lstStyle>
            <a:lvl1pPr algn="r">
              <a:defRPr lang="de-DE" sz="4000" b="1" kern="120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Add Project Group Title</a:t>
            </a:r>
            <a:endParaRPr lang="en-US" dirty="0"/>
          </a:p>
        </p:txBody>
      </p:sp>
      <p:sp>
        <p:nvSpPr>
          <p:cNvPr id="32" name="Picture Placeholder 17"/>
          <p:cNvSpPr>
            <a:spLocks noGrp="1"/>
          </p:cNvSpPr>
          <p:nvPr>
            <p:ph type="pic" sz="quarter" idx="13" hasCustomPrompt="1"/>
          </p:nvPr>
        </p:nvSpPr>
        <p:spPr>
          <a:xfrm>
            <a:off x="52752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3" name="Picture Placeholder 17"/>
          <p:cNvSpPr>
            <a:spLocks noGrp="1"/>
          </p:cNvSpPr>
          <p:nvPr>
            <p:ph type="pic" sz="quarter" idx="14" hasCustomPrompt="1"/>
          </p:nvPr>
        </p:nvSpPr>
        <p:spPr>
          <a:xfrm>
            <a:off x="593052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6" name="Picture Placeholder 17"/>
          <p:cNvSpPr>
            <a:spLocks noGrp="1"/>
          </p:cNvSpPr>
          <p:nvPr>
            <p:ph type="pic" sz="quarter" idx="15" hasCustomPrompt="1"/>
          </p:nvPr>
        </p:nvSpPr>
        <p:spPr>
          <a:xfrm>
            <a:off x="658584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7" name="Picture Placeholder 17"/>
          <p:cNvSpPr>
            <a:spLocks noGrp="1"/>
          </p:cNvSpPr>
          <p:nvPr>
            <p:ph type="pic" sz="quarter" idx="16" hasCustomPrompt="1"/>
          </p:nvPr>
        </p:nvSpPr>
        <p:spPr>
          <a:xfrm>
            <a:off x="724116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8" name="Picture Placeholder 17"/>
          <p:cNvSpPr>
            <a:spLocks noGrp="1"/>
          </p:cNvSpPr>
          <p:nvPr>
            <p:ph type="pic" sz="quarter" idx="17" hasCustomPrompt="1"/>
          </p:nvPr>
        </p:nvSpPr>
        <p:spPr>
          <a:xfrm>
            <a:off x="789648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9" name="Picture Placeholder 17"/>
          <p:cNvSpPr>
            <a:spLocks noGrp="1"/>
          </p:cNvSpPr>
          <p:nvPr>
            <p:ph type="pic" sz="quarter" idx="18" hasCustomPrompt="1"/>
          </p:nvPr>
        </p:nvSpPr>
        <p:spPr>
          <a:xfrm>
            <a:off x="85518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219200" y="133350"/>
            <a:ext cx="33002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Geometry</a:t>
            </a:r>
          </a:p>
        </p:txBody>
      </p:sp>
    </p:spTree>
    <p:extLst>
      <p:ext uri="{BB962C8B-B14F-4D97-AF65-F5344CB8AC3E}">
        <p14:creationId xmlns:p14="http://schemas.microsoft.com/office/powerpoint/2010/main" val="40767089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oup start (Overall group presenta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02161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0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330577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5444785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2" name="Picture Placeholder 17"/>
          <p:cNvSpPr>
            <a:spLocks noGrp="1"/>
          </p:cNvSpPr>
          <p:nvPr>
            <p:ph type="pic" sz="quarter" idx="16"/>
          </p:nvPr>
        </p:nvSpPr>
        <p:spPr>
          <a:xfrm>
            <a:off x="655899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3" name="Picture Placeholder 17"/>
          <p:cNvSpPr>
            <a:spLocks noGrp="1"/>
          </p:cNvSpPr>
          <p:nvPr>
            <p:ph type="pic" sz="quarter" idx="17"/>
          </p:nvPr>
        </p:nvSpPr>
        <p:spPr>
          <a:xfrm>
            <a:off x="767320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4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3216369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457200" y="1047750"/>
            <a:ext cx="3810000" cy="21336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02666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321457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6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32648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5438398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6557623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7669534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Titel 1"/>
          <p:cNvSpPr>
            <a:spLocks noGrp="1"/>
          </p:cNvSpPr>
          <p:nvPr>
            <p:ph type="title" hasCustomPrompt="1"/>
          </p:nvPr>
        </p:nvSpPr>
        <p:spPr>
          <a:xfrm>
            <a:off x="4519495" y="1047750"/>
            <a:ext cx="4110433" cy="2133600"/>
          </a:xfrm>
        </p:spPr>
        <p:txBody>
          <a:bodyPr>
            <a:noAutofit/>
          </a:bodyPr>
          <a:lstStyle>
            <a:lvl1pPr algn="r">
              <a:defRPr lang="de-DE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Do not use a title</a:t>
            </a:r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066800" y="133350"/>
            <a:ext cx="34526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32439384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oup start (Overall group presenta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02161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33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330577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34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5444785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40" name="Picture Placeholder 17"/>
          <p:cNvSpPr>
            <a:spLocks noGrp="1"/>
          </p:cNvSpPr>
          <p:nvPr>
            <p:ph type="pic" sz="quarter" idx="16"/>
          </p:nvPr>
        </p:nvSpPr>
        <p:spPr>
          <a:xfrm>
            <a:off x="655899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41" name="Picture Placeholder 17"/>
          <p:cNvSpPr>
            <a:spLocks noGrp="1"/>
          </p:cNvSpPr>
          <p:nvPr>
            <p:ph type="pic" sz="quarter" idx="17"/>
          </p:nvPr>
        </p:nvSpPr>
        <p:spPr>
          <a:xfrm>
            <a:off x="767320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42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3216369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43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457200" y="1047750"/>
            <a:ext cx="3810000" cy="2133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02666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321457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32648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9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5438398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6557623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1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7669534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3" name="Titel 1"/>
          <p:cNvSpPr>
            <a:spLocks noGrp="1"/>
          </p:cNvSpPr>
          <p:nvPr>
            <p:ph type="title" hasCustomPrompt="1"/>
          </p:nvPr>
        </p:nvSpPr>
        <p:spPr>
          <a:xfrm>
            <a:off x="4519495" y="1047750"/>
            <a:ext cx="4110433" cy="2133600"/>
          </a:xfrm>
        </p:spPr>
        <p:txBody>
          <a:bodyPr>
            <a:noAutofit/>
          </a:bodyPr>
          <a:lstStyle>
            <a:lvl1pPr algn="r">
              <a:defRPr lang="de-DE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Do not use a title</a:t>
            </a:r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1219200" y="133350"/>
            <a:ext cx="34526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Geometry</a:t>
            </a:r>
          </a:p>
        </p:txBody>
      </p:sp>
    </p:spTree>
    <p:extLst>
      <p:ext uri="{BB962C8B-B14F-4D97-AF65-F5344CB8AC3E}">
        <p14:creationId xmlns:p14="http://schemas.microsoft.com/office/powerpoint/2010/main" val="19453312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Title(start of a projec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742950"/>
            <a:ext cx="7696200" cy="285750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endParaRPr lang="en-US" dirty="0"/>
          </a:p>
        </p:txBody>
      </p:sp>
      <p:sp>
        <p:nvSpPr>
          <p:cNvPr id="16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6962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18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352550"/>
            <a:ext cx="8305800" cy="35814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968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8486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15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200150"/>
            <a:ext cx="8305800" cy="37338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290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79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834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(Start a group of projec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4171950"/>
            <a:ext cx="7924800" cy="656082"/>
          </a:xfrm>
        </p:spPr>
        <p:txBody>
          <a:bodyPr lIns="0" tIns="0" rIns="0" bIns="0">
            <a:normAutofit/>
          </a:bodyPr>
          <a:lstStyle>
            <a:lvl1pPr algn="r">
              <a:defRPr lang="de-DE" sz="4000" b="1" kern="120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Add Project Group Title</a:t>
            </a:r>
            <a:endParaRPr lang="en-US" dirty="0"/>
          </a:p>
        </p:txBody>
      </p:sp>
      <p:sp>
        <p:nvSpPr>
          <p:cNvPr id="29" name="Picture Placeholder 17"/>
          <p:cNvSpPr>
            <a:spLocks noGrp="1"/>
          </p:cNvSpPr>
          <p:nvPr>
            <p:ph type="pic" sz="quarter" idx="13" hasCustomPrompt="1"/>
          </p:nvPr>
        </p:nvSpPr>
        <p:spPr>
          <a:xfrm>
            <a:off x="52752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0" name="Picture Placeholder 17"/>
          <p:cNvSpPr>
            <a:spLocks noGrp="1"/>
          </p:cNvSpPr>
          <p:nvPr>
            <p:ph type="pic" sz="quarter" idx="14" hasCustomPrompt="1"/>
          </p:nvPr>
        </p:nvSpPr>
        <p:spPr>
          <a:xfrm>
            <a:off x="593052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8" name="Picture Placeholder 17"/>
          <p:cNvSpPr>
            <a:spLocks noGrp="1"/>
          </p:cNvSpPr>
          <p:nvPr>
            <p:ph type="pic" sz="quarter" idx="15" hasCustomPrompt="1"/>
          </p:nvPr>
        </p:nvSpPr>
        <p:spPr>
          <a:xfrm>
            <a:off x="658584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9" name="Picture Placeholder 17"/>
          <p:cNvSpPr>
            <a:spLocks noGrp="1"/>
          </p:cNvSpPr>
          <p:nvPr>
            <p:ph type="pic" sz="quarter" idx="16" hasCustomPrompt="1"/>
          </p:nvPr>
        </p:nvSpPr>
        <p:spPr>
          <a:xfrm>
            <a:off x="724116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0" name="Picture Placeholder 17"/>
          <p:cNvSpPr>
            <a:spLocks noGrp="1"/>
          </p:cNvSpPr>
          <p:nvPr>
            <p:ph type="pic" sz="quarter" idx="17" hasCustomPrompt="1"/>
          </p:nvPr>
        </p:nvSpPr>
        <p:spPr>
          <a:xfrm>
            <a:off x="789648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" name="Picture Placeholder 17"/>
          <p:cNvSpPr>
            <a:spLocks noGrp="1"/>
          </p:cNvSpPr>
          <p:nvPr>
            <p:ph type="pic" sz="quarter" idx="18" hasCustomPrompt="1"/>
          </p:nvPr>
        </p:nvSpPr>
        <p:spPr>
          <a:xfrm>
            <a:off x="85518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230086" y="133350"/>
            <a:ext cx="32240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21329448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oup start (Overall group presenta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02161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29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330577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30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5444785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31" name="Picture Placeholder 17"/>
          <p:cNvSpPr>
            <a:spLocks noGrp="1"/>
          </p:cNvSpPr>
          <p:nvPr>
            <p:ph type="pic" sz="quarter" idx="16"/>
          </p:nvPr>
        </p:nvSpPr>
        <p:spPr>
          <a:xfrm>
            <a:off x="655899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43" name="Picture Placeholder 17"/>
          <p:cNvSpPr>
            <a:spLocks noGrp="1"/>
          </p:cNvSpPr>
          <p:nvPr>
            <p:ph type="pic" sz="quarter" idx="17"/>
          </p:nvPr>
        </p:nvSpPr>
        <p:spPr>
          <a:xfrm>
            <a:off x="767320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44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3216369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47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457200" y="1047750"/>
            <a:ext cx="3810000" cy="2133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02666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321457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32648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1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5438398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2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6557623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3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7669534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5" name="Titel 1"/>
          <p:cNvSpPr>
            <a:spLocks noGrp="1"/>
          </p:cNvSpPr>
          <p:nvPr>
            <p:ph type="title" hasCustomPrompt="1"/>
          </p:nvPr>
        </p:nvSpPr>
        <p:spPr>
          <a:xfrm>
            <a:off x="4519495" y="1047750"/>
            <a:ext cx="4110433" cy="2133600"/>
          </a:xfrm>
        </p:spPr>
        <p:txBody>
          <a:bodyPr>
            <a:noAutofit/>
          </a:bodyPr>
          <a:lstStyle>
            <a:lvl1pPr algn="r">
              <a:defRPr lang="de-DE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Do not use a title</a:t>
            </a:r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1219200" y="133350"/>
            <a:ext cx="33002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1748628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Title(start of a projec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742950"/>
            <a:ext cx="7696200" cy="285750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endParaRPr lang="en-US" dirty="0"/>
          </a:p>
        </p:txBody>
      </p:sp>
      <p:sp>
        <p:nvSpPr>
          <p:cNvPr id="25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6962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26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352550"/>
            <a:ext cx="8305800" cy="35814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8815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8486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15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200150"/>
            <a:ext cx="8305800" cy="37338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64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79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046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(Start a group of projec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4171950"/>
            <a:ext cx="7924800" cy="656082"/>
          </a:xfrm>
        </p:spPr>
        <p:txBody>
          <a:bodyPr lIns="0" tIns="0" rIns="0" bIns="0">
            <a:normAutofit/>
          </a:bodyPr>
          <a:lstStyle>
            <a:lvl1pPr algn="r">
              <a:defRPr lang="de-DE" sz="4000" b="1" kern="120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Add Project Group Title</a:t>
            </a:r>
            <a:endParaRPr lang="en-US" dirty="0"/>
          </a:p>
        </p:txBody>
      </p:sp>
      <p:sp>
        <p:nvSpPr>
          <p:cNvPr id="29" name="Picture Placeholder 17"/>
          <p:cNvSpPr>
            <a:spLocks noGrp="1"/>
          </p:cNvSpPr>
          <p:nvPr>
            <p:ph type="pic" sz="quarter" idx="13" hasCustomPrompt="1"/>
          </p:nvPr>
        </p:nvSpPr>
        <p:spPr>
          <a:xfrm>
            <a:off x="52752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0" name="Picture Placeholder 17"/>
          <p:cNvSpPr>
            <a:spLocks noGrp="1"/>
          </p:cNvSpPr>
          <p:nvPr>
            <p:ph type="pic" sz="quarter" idx="14" hasCustomPrompt="1"/>
          </p:nvPr>
        </p:nvSpPr>
        <p:spPr>
          <a:xfrm>
            <a:off x="593052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8" name="Picture Placeholder 17"/>
          <p:cNvSpPr>
            <a:spLocks noGrp="1"/>
          </p:cNvSpPr>
          <p:nvPr>
            <p:ph type="pic" sz="quarter" idx="15" hasCustomPrompt="1"/>
          </p:nvPr>
        </p:nvSpPr>
        <p:spPr>
          <a:xfrm>
            <a:off x="658584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9" name="Picture Placeholder 17"/>
          <p:cNvSpPr>
            <a:spLocks noGrp="1"/>
          </p:cNvSpPr>
          <p:nvPr>
            <p:ph type="pic" sz="quarter" idx="16" hasCustomPrompt="1"/>
          </p:nvPr>
        </p:nvSpPr>
        <p:spPr>
          <a:xfrm>
            <a:off x="724116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0" name="Picture Placeholder 17"/>
          <p:cNvSpPr>
            <a:spLocks noGrp="1"/>
          </p:cNvSpPr>
          <p:nvPr>
            <p:ph type="pic" sz="quarter" idx="17" hasCustomPrompt="1"/>
          </p:nvPr>
        </p:nvSpPr>
        <p:spPr>
          <a:xfrm>
            <a:off x="789648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1" name="Picture Placeholder 17"/>
          <p:cNvSpPr>
            <a:spLocks noGrp="1"/>
          </p:cNvSpPr>
          <p:nvPr>
            <p:ph type="pic" sz="quarter" idx="18" hasCustomPrompt="1"/>
          </p:nvPr>
        </p:nvSpPr>
        <p:spPr>
          <a:xfrm>
            <a:off x="85518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230086" y="133350"/>
            <a:ext cx="32240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31973397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Title(start of a projec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742950"/>
            <a:ext cx="7696200" cy="285750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endParaRPr lang="en-US" dirty="0"/>
          </a:p>
        </p:txBody>
      </p:sp>
      <p:sp>
        <p:nvSpPr>
          <p:cNvPr id="11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6962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12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352550"/>
            <a:ext cx="8305800" cy="3581400"/>
          </a:xfrm>
        </p:spPr>
        <p:txBody>
          <a:bodyPr lIns="0" tIns="0" rIns="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6029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oup start (Overall group presenta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17"/>
          <p:cNvSpPr>
            <a:spLocks noGrp="1"/>
          </p:cNvSpPr>
          <p:nvPr>
            <p:ph type="pic" sz="quarter" idx="13"/>
          </p:nvPr>
        </p:nvSpPr>
        <p:spPr>
          <a:xfrm>
            <a:off x="2102161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29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330577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30" name="Picture Placeholder 17"/>
          <p:cNvSpPr>
            <a:spLocks noGrp="1"/>
          </p:cNvSpPr>
          <p:nvPr>
            <p:ph type="pic" sz="quarter" idx="15"/>
          </p:nvPr>
        </p:nvSpPr>
        <p:spPr>
          <a:xfrm>
            <a:off x="5444785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31" name="Picture Placeholder 17"/>
          <p:cNvSpPr>
            <a:spLocks noGrp="1"/>
          </p:cNvSpPr>
          <p:nvPr>
            <p:ph type="pic" sz="quarter" idx="16"/>
          </p:nvPr>
        </p:nvSpPr>
        <p:spPr>
          <a:xfrm>
            <a:off x="655899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43" name="Picture Placeholder 17"/>
          <p:cNvSpPr>
            <a:spLocks noGrp="1"/>
          </p:cNvSpPr>
          <p:nvPr>
            <p:ph type="pic" sz="quarter" idx="17"/>
          </p:nvPr>
        </p:nvSpPr>
        <p:spPr>
          <a:xfrm>
            <a:off x="7673203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/>
            </a:lvl1pPr>
          </a:lstStyle>
          <a:p>
            <a:pPr lvl="0"/>
            <a:endParaRPr lang="en-US"/>
          </a:p>
        </p:txBody>
      </p:sp>
      <p:sp>
        <p:nvSpPr>
          <p:cNvPr id="44" name="Picture Placeholder 17"/>
          <p:cNvSpPr>
            <a:spLocks noGrp="1"/>
          </p:cNvSpPr>
          <p:nvPr>
            <p:ph type="pic" sz="quarter" idx="18"/>
          </p:nvPr>
        </p:nvSpPr>
        <p:spPr>
          <a:xfrm>
            <a:off x="3216369" y="3671238"/>
            <a:ext cx="922842" cy="11865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US" sz="800" dirty="0"/>
            </a:lvl1pPr>
          </a:lstStyle>
          <a:p>
            <a:pPr lvl="0"/>
            <a:endParaRPr lang="en-US" dirty="0"/>
          </a:p>
        </p:txBody>
      </p:sp>
      <p:sp>
        <p:nvSpPr>
          <p:cNvPr id="47" name="Picture Placeholder 4"/>
          <p:cNvSpPr>
            <a:spLocks noGrp="1"/>
          </p:cNvSpPr>
          <p:nvPr>
            <p:ph type="pic" sz="quarter" idx="19"/>
          </p:nvPr>
        </p:nvSpPr>
        <p:spPr>
          <a:xfrm>
            <a:off x="457200" y="1047750"/>
            <a:ext cx="3810000" cy="2133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20"/>
          </p:nvPr>
        </p:nvSpPr>
        <p:spPr>
          <a:xfrm>
            <a:off x="2102666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49" name="Text Placeholder 8"/>
          <p:cNvSpPr>
            <a:spLocks noGrp="1"/>
          </p:cNvSpPr>
          <p:nvPr>
            <p:ph type="body" sz="quarter" idx="21"/>
          </p:nvPr>
        </p:nvSpPr>
        <p:spPr>
          <a:xfrm>
            <a:off x="321457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2"/>
          </p:nvPr>
        </p:nvSpPr>
        <p:spPr>
          <a:xfrm>
            <a:off x="4326487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1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5438398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2" name="Text Placeholder 8"/>
          <p:cNvSpPr>
            <a:spLocks noGrp="1"/>
          </p:cNvSpPr>
          <p:nvPr>
            <p:ph type="body" sz="quarter" idx="24"/>
          </p:nvPr>
        </p:nvSpPr>
        <p:spPr>
          <a:xfrm>
            <a:off x="6557623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3" name="Text Placeholder 8"/>
          <p:cNvSpPr>
            <a:spLocks noGrp="1"/>
          </p:cNvSpPr>
          <p:nvPr>
            <p:ph type="body" sz="quarter" idx="25"/>
          </p:nvPr>
        </p:nvSpPr>
        <p:spPr>
          <a:xfrm>
            <a:off x="7669534" y="3257550"/>
            <a:ext cx="922337" cy="412925"/>
          </a:xfrm>
        </p:spPr>
        <p:txBody>
          <a:bodyPr lIns="0" tIns="0" rIns="0" bIns="0" anchor="b">
            <a:normAutofit/>
          </a:bodyPr>
          <a:lstStyle>
            <a:lvl1pPr marL="0" indent="0" algn="ctr">
              <a:buNone/>
              <a:defRPr sz="1000" b="1" baseline="0"/>
            </a:lvl1pPr>
            <a:lvl2pPr>
              <a:defRPr sz="800"/>
            </a:lvl2pPr>
            <a:lvl3pPr>
              <a:defRPr sz="800"/>
            </a:lvl3pPr>
            <a:lvl4pPr>
              <a:defRPr sz="800"/>
            </a:lvl4pPr>
            <a:lvl5pPr>
              <a:defRPr sz="800"/>
            </a:lvl5pPr>
          </a:lstStyle>
          <a:p>
            <a:pPr lvl="0"/>
            <a:endParaRPr lang="en-US" dirty="0"/>
          </a:p>
        </p:txBody>
      </p:sp>
      <p:sp>
        <p:nvSpPr>
          <p:cNvPr id="55" name="Titel 1"/>
          <p:cNvSpPr>
            <a:spLocks noGrp="1"/>
          </p:cNvSpPr>
          <p:nvPr>
            <p:ph type="title" hasCustomPrompt="1"/>
          </p:nvPr>
        </p:nvSpPr>
        <p:spPr>
          <a:xfrm>
            <a:off x="4519495" y="1047750"/>
            <a:ext cx="4110433" cy="2133600"/>
          </a:xfrm>
        </p:spPr>
        <p:txBody>
          <a:bodyPr>
            <a:noAutofit/>
          </a:bodyPr>
          <a:lstStyle>
            <a:lvl1pPr algn="r">
              <a:defRPr lang="de-DE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Do not use a title</a:t>
            </a:r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1219200" y="133350"/>
            <a:ext cx="33002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Video</a:t>
            </a:r>
          </a:p>
        </p:txBody>
      </p:sp>
    </p:spTree>
    <p:extLst>
      <p:ext uri="{BB962C8B-B14F-4D97-AF65-F5344CB8AC3E}">
        <p14:creationId xmlns:p14="http://schemas.microsoft.com/office/powerpoint/2010/main" val="36972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Title(start of a projec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platzhalter 9"/>
          <p:cNvSpPr>
            <a:spLocks noGrp="1"/>
          </p:cNvSpPr>
          <p:nvPr>
            <p:ph type="body" sz="quarter" idx="14" hasCustomPrompt="1"/>
          </p:nvPr>
        </p:nvSpPr>
        <p:spPr>
          <a:xfrm>
            <a:off x="1066800" y="742950"/>
            <a:ext cx="7696200" cy="285750"/>
          </a:xfrm>
        </p:spPr>
        <p:txBody>
          <a:bodyPr>
            <a:normAutofit/>
          </a:bodyPr>
          <a:lstStyle>
            <a:lvl1pPr marL="0" indent="0" algn="ctr">
              <a:buNone/>
              <a:defRPr sz="2000" b="1">
                <a:solidFill>
                  <a:schemeClr val="tx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add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endParaRPr lang="en-US" dirty="0"/>
          </a:p>
        </p:txBody>
      </p:sp>
      <p:sp>
        <p:nvSpPr>
          <p:cNvPr id="25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6962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26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352550"/>
            <a:ext cx="8305800" cy="35814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6237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\\fs.drz.inf.ethz.ch\group\Repository\presentations\- templates\current\Company\companyB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88"/>
            <a:ext cx="9146826" cy="5145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6172200" y="0"/>
            <a:ext cx="2895600" cy="17145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Bild 2" descr="W:\scratch\lab overview\Disney_Research_Logo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6018" y="947636"/>
            <a:ext cx="5284364" cy="1667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platzhalter 9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1066800" y="3486150"/>
            <a:ext cx="7315200" cy="971550"/>
          </a:xfrm>
        </p:spPr>
        <p:txBody>
          <a:bodyPr/>
          <a:lstStyle>
            <a:lvl1pPr marL="0" indent="0" algn="ctr">
              <a:buNone/>
              <a:defRPr b="1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</a:lstStyle>
          <a:p>
            <a:pPr lvl="0"/>
            <a:r>
              <a:rPr lang="en-US" dirty="0" smtClean="0"/>
              <a:t>Presenter Names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 userDrawn="1">
            <p:ph type="ftr" sz="quarter" idx="3"/>
          </p:nvPr>
        </p:nvSpPr>
        <p:spPr>
          <a:xfrm>
            <a:off x="0" y="5314950"/>
            <a:ext cx="2590800" cy="114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latinLnBrk="0">
              <a:defRPr lang="de-DE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smtClean="0"/>
              <a:t>Laboratory </a:t>
            </a:r>
            <a:r>
              <a:rPr lang="de-DE" dirty="0" err="1" smtClean="0"/>
              <a:t>Overview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8644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el 11"/>
          <p:cNvSpPr>
            <a:spLocks noGrp="1"/>
          </p:cNvSpPr>
          <p:nvPr>
            <p:ph type="title" hasCustomPrompt="1"/>
          </p:nvPr>
        </p:nvSpPr>
        <p:spPr>
          <a:xfrm>
            <a:off x="1066800" y="123138"/>
            <a:ext cx="7848600" cy="514350"/>
          </a:xfrm>
        </p:spPr>
        <p:txBody>
          <a:bodyPr vert="horz" lIns="0" tIns="0" rIns="0" bIns="0" rtlCol="0" anchor="ctr">
            <a:normAutofit/>
          </a:bodyPr>
          <a:lstStyle>
            <a:lvl1pPr>
              <a:defRPr lang="en-US" sz="3600" b="1" dirty="0">
                <a:solidFill>
                  <a:schemeClr val="tx2"/>
                </a:solidFill>
                <a:effectLst/>
              </a:defRPr>
            </a:lvl1pPr>
          </a:lstStyle>
          <a:p>
            <a:pPr lvl="0"/>
            <a:r>
              <a:rPr lang="de-DE" dirty="0" err="1" smtClean="0"/>
              <a:t>One</a:t>
            </a:r>
            <a:r>
              <a:rPr lang="de-DE" dirty="0" smtClean="0"/>
              <a:t> Line Title</a:t>
            </a:r>
            <a:endParaRPr lang="en-US" dirty="0"/>
          </a:p>
        </p:txBody>
      </p:sp>
      <p:sp>
        <p:nvSpPr>
          <p:cNvPr id="16" name="Inhaltsplatzhalter 6"/>
          <p:cNvSpPr>
            <a:spLocks noGrp="1"/>
          </p:cNvSpPr>
          <p:nvPr>
            <p:ph sz="quarter" idx="13"/>
          </p:nvPr>
        </p:nvSpPr>
        <p:spPr>
          <a:xfrm>
            <a:off x="457200" y="1200150"/>
            <a:ext cx="8305800" cy="3733800"/>
          </a:xfrm>
        </p:spPr>
        <p:txBody>
          <a:bodyPr lIns="0" tIns="0" rIns="0" bIns="0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9160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mpty (for everything els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3999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20672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(Start a group of projec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4171950"/>
            <a:ext cx="7924800" cy="656082"/>
          </a:xfrm>
        </p:spPr>
        <p:txBody>
          <a:bodyPr lIns="0" tIns="0" rIns="0" bIns="0">
            <a:normAutofit/>
          </a:bodyPr>
          <a:lstStyle>
            <a:lvl1pPr algn="r">
              <a:defRPr lang="de-DE" sz="4000" b="1" kern="120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Add Project Group Title</a:t>
            </a:r>
            <a:endParaRPr lang="en-US" dirty="0"/>
          </a:p>
        </p:txBody>
      </p:sp>
      <p:sp>
        <p:nvSpPr>
          <p:cNvPr id="17" name="Picture Placeholder 17"/>
          <p:cNvSpPr>
            <a:spLocks noGrp="1"/>
          </p:cNvSpPr>
          <p:nvPr>
            <p:ph type="pic" sz="quarter" idx="13" hasCustomPrompt="1"/>
          </p:nvPr>
        </p:nvSpPr>
        <p:spPr>
          <a:xfrm>
            <a:off x="52752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1" name="Picture Placeholder 17"/>
          <p:cNvSpPr>
            <a:spLocks noGrp="1"/>
          </p:cNvSpPr>
          <p:nvPr>
            <p:ph type="pic" sz="quarter" idx="14" hasCustomPrompt="1"/>
          </p:nvPr>
        </p:nvSpPr>
        <p:spPr>
          <a:xfrm>
            <a:off x="593052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2" name="Picture Placeholder 17"/>
          <p:cNvSpPr>
            <a:spLocks noGrp="1"/>
          </p:cNvSpPr>
          <p:nvPr>
            <p:ph type="pic" sz="quarter" idx="15" hasCustomPrompt="1"/>
          </p:nvPr>
        </p:nvSpPr>
        <p:spPr>
          <a:xfrm>
            <a:off x="658584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3" name="Picture Placeholder 17"/>
          <p:cNvSpPr>
            <a:spLocks noGrp="1"/>
          </p:cNvSpPr>
          <p:nvPr>
            <p:ph type="pic" sz="quarter" idx="16" hasCustomPrompt="1"/>
          </p:nvPr>
        </p:nvSpPr>
        <p:spPr>
          <a:xfrm>
            <a:off x="724116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4" name="Picture Placeholder 17"/>
          <p:cNvSpPr>
            <a:spLocks noGrp="1"/>
          </p:cNvSpPr>
          <p:nvPr>
            <p:ph type="pic" sz="quarter" idx="17" hasCustomPrompt="1"/>
          </p:nvPr>
        </p:nvSpPr>
        <p:spPr>
          <a:xfrm>
            <a:off x="789648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5" name="Picture Placeholder 17"/>
          <p:cNvSpPr>
            <a:spLocks noGrp="1"/>
          </p:cNvSpPr>
          <p:nvPr>
            <p:ph type="pic" sz="quarter" idx="18" hasCustomPrompt="1"/>
          </p:nvPr>
        </p:nvSpPr>
        <p:spPr>
          <a:xfrm>
            <a:off x="8551804" y="65988"/>
            <a:ext cx="473934" cy="61093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800" dirty="0"/>
            </a:lvl1pPr>
          </a:lstStyle>
          <a:p>
            <a:pPr lvl="0"/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219200" y="133350"/>
            <a:ext cx="3452695" cy="533400"/>
          </a:xfrm>
          <a:prstGeom prst="rect">
            <a:avLst/>
          </a:prstGeom>
          <a:noFill/>
        </p:spPr>
        <p:txBody>
          <a:bodyPr wrap="none" lIns="0" tIns="0" rIns="0" bIns="0" rtlCol="0" anchor="ctr">
            <a:normAutofit fontScale="92500" lnSpcReduction="10000"/>
          </a:bodyPr>
          <a:lstStyle/>
          <a:p>
            <a:r>
              <a:rPr lang="en-US" sz="4000" b="1" kern="1200" baseline="0" dirty="0" smtClean="0"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rPr>
              <a:t>Rendering</a:t>
            </a:r>
          </a:p>
        </p:txBody>
      </p:sp>
    </p:spTree>
    <p:extLst>
      <p:ext uri="{BB962C8B-B14F-4D97-AF65-F5344CB8AC3E}">
        <p14:creationId xmlns:p14="http://schemas.microsoft.com/office/powerpoint/2010/main" val="389660577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7" Type="http://schemas.openxmlformats.org/officeDocument/2006/relationships/image" Target="../media/image19.jpg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theme" Target="../theme/theme10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5.jp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6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7" Type="http://schemas.openxmlformats.org/officeDocument/2006/relationships/image" Target="../media/image8.jp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0.jp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7" Type="http://schemas.openxmlformats.org/officeDocument/2006/relationships/image" Target="../media/image12.jpg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14.jp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7" Type="http://schemas.openxmlformats.org/officeDocument/2006/relationships/image" Target="../media/image16.jpg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0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4.xml"/><Relationship Id="rId7" Type="http://schemas.openxmlformats.org/officeDocument/2006/relationships/image" Target="../media/image17.jpg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278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feld 15"/>
          <p:cNvSpPr txBox="1"/>
          <p:nvPr/>
        </p:nvSpPr>
        <p:spPr>
          <a:xfrm>
            <a:off x="5105400" y="5322265"/>
            <a:ext cx="24143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aseline="0" dirty="0" smtClean="0">
                <a:solidFill>
                  <a:schemeClr val="bg1">
                    <a:lumMod val="50000"/>
                  </a:schemeClr>
                </a:solidFill>
              </a:rPr>
              <a:t>FOR TWDC INTERNAL USE ONLY, DO NOT DISTRIBUTE 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49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56" r:id="rId3"/>
    <p:sldLayoutId id="2147483658" r:id="rId4"/>
    <p:sldLayoutId id="2147483657" r:id="rId5"/>
    <p:sldLayoutId id="2147483653" r:id="rId6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lang="de-DE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278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feld 15"/>
          <p:cNvSpPr txBox="1"/>
          <p:nvPr/>
        </p:nvSpPr>
        <p:spPr>
          <a:xfrm>
            <a:off x="5105400" y="5322265"/>
            <a:ext cx="24143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aseline="0" dirty="0" smtClean="0">
                <a:solidFill>
                  <a:schemeClr val="bg1">
                    <a:lumMod val="50000"/>
                  </a:schemeClr>
                </a:solidFill>
              </a:rPr>
              <a:t>FOR TWDC INTERNAL USE ONLY, DO NOT DISTRIBUTE 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185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lang="de-DE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278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feld 15"/>
          <p:cNvSpPr txBox="1"/>
          <p:nvPr/>
        </p:nvSpPr>
        <p:spPr>
          <a:xfrm>
            <a:off x="5105400" y="5322265"/>
            <a:ext cx="24143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aseline="0" dirty="0" smtClean="0">
                <a:solidFill>
                  <a:schemeClr val="bg1">
                    <a:lumMod val="50000"/>
                  </a:schemeClr>
                </a:solidFill>
              </a:rPr>
              <a:t>FOR TWDC INTERNAL USE ONLY, DO NOT DISTRIBUTE 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848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lang="de-DE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278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feld 15"/>
          <p:cNvSpPr txBox="1"/>
          <p:nvPr/>
        </p:nvSpPr>
        <p:spPr>
          <a:xfrm>
            <a:off x="5105400" y="5322265"/>
            <a:ext cx="24143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aseline="0" dirty="0" smtClean="0">
                <a:solidFill>
                  <a:schemeClr val="bg1">
                    <a:lumMod val="50000"/>
                  </a:schemeClr>
                </a:solidFill>
              </a:rPr>
              <a:t>FOR TWDC INTERNAL USE ONLY, DO NOT DISTRIBUTE 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333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lang="de-DE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278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feld 15"/>
          <p:cNvSpPr txBox="1"/>
          <p:nvPr/>
        </p:nvSpPr>
        <p:spPr>
          <a:xfrm>
            <a:off x="5105400" y="5322265"/>
            <a:ext cx="24143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aseline="0" dirty="0" smtClean="0">
                <a:solidFill>
                  <a:schemeClr val="bg1">
                    <a:lumMod val="50000"/>
                  </a:schemeClr>
                </a:solidFill>
              </a:rPr>
              <a:t>FOR TWDC INTERNAL USE ONLY, DO NOT DISTRIBUTE 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142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lang="de-DE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278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feld 15"/>
          <p:cNvSpPr txBox="1"/>
          <p:nvPr/>
        </p:nvSpPr>
        <p:spPr>
          <a:xfrm>
            <a:off x="5105400" y="5322265"/>
            <a:ext cx="24143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aseline="0" dirty="0" smtClean="0">
                <a:solidFill>
                  <a:schemeClr val="bg1">
                    <a:lumMod val="50000"/>
                  </a:schemeClr>
                </a:solidFill>
              </a:rPr>
              <a:t>FOR TWDC INTERNAL USE ONLY, DO NOT DISTRIBUTE 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525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lang="de-DE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278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feld 15"/>
          <p:cNvSpPr txBox="1"/>
          <p:nvPr/>
        </p:nvSpPr>
        <p:spPr>
          <a:xfrm>
            <a:off x="5105400" y="5322265"/>
            <a:ext cx="24143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aseline="0" dirty="0" smtClean="0">
                <a:solidFill>
                  <a:schemeClr val="bg1">
                    <a:lumMod val="50000"/>
                  </a:schemeClr>
                </a:solidFill>
              </a:rPr>
              <a:t>FOR TWDC INTERNAL USE ONLY, DO NOT DISTRIBUTE 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464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lang="de-DE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278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feld 15"/>
          <p:cNvSpPr txBox="1"/>
          <p:nvPr/>
        </p:nvSpPr>
        <p:spPr>
          <a:xfrm>
            <a:off x="5105400" y="5322265"/>
            <a:ext cx="24143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aseline="0" dirty="0" smtClean="0">
                <a:solidFill>
                  <a:schemeClr val="bg1">
                    <a:lumMod val="50000"/>
                  </a:schemeClr>
                </a:solidFill>
              </a:rPr>
              <a:t>FOR TWDC INTERNAL USE ONLY, DO NOT DISTRIBUTE 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8358722" y="-8475"/>
            <a:ext cx="7649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 smtClean="0">
                <a:solidFill>
                  <a:schemeClr val="bg1">
                    <a:lumMod val="65000"/>
                  </a:schemeClr>
                </a:solidFill>
              </a:rPr>
              <a:t>E0034</a:t>
            </a:r>
            <a:endParaRPr lang="en-CA" dirty="0" smtClean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956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lang="de-DE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278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feld 15"/>
          <p:cNvSpPr txBox="1"/>
          <p:nvPr/>
        </p:nvSpPr>
        <p:spPr>
          <a:xfrm>
            <a:off x="5105400" y="5322265"/>
            <a:ext cx="24143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aseline="0" dirty="0" smtClean="0">
                <a:solidFill>
                  <a:schemeClr val="bg1">
                    <a:lumMod val="50000"/>
                  </a:schemeClr>
                </a:solidFill>
              </a:rPr>
              <a:t>FOR TWDC INTERNAL USE ONLY, DO NOT DISTRIBUTE 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286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lang="de-DE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63278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feld 15"/>
          <p:cNvSpPr txBox="1"/>
          <p:nvPr/>
        </p:nvSpPr>
        <p:spPr>
          <a:xfrm>
            <a:off x="5105400" y="5322265"/>
            <a:ext cx="24143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aseline="0" dirty="0" smtClean="0">
                <a:solidFill>
                  <a:schemeClr val="bg1">
                    <a:lumMod val="50000"/>
                  </a:schemeClr>
                </a:solidFill>
              </a:rPr>
              <a:t>FOR TWDC INTERNAL USE ONLY, DO NOT DISTRIBUTE 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42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lang="de-DE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lang="de-DE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de-DE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838200" y="2800350"/>
            <a:ext cx="7696200" cy="964794"/>
          </a:xfrm>
        </p:spPr>
        <p:txBody>
          <a:bodyPr>
            <a:noAutofit/>
          </a:bodyPr>
          <a:lstStyle/>
          <a:p>
            <a:pPr algn="r"/>
            <a:r>
              <a:rPr lang="en-US" dirty="0" err="1" smtClean="0"/>
              <a:t>Niko</a:t>
            </a:r>
            <a:r>
              <a:rPr lang="en-US" dirty="0" smtClean="0"/>
              <a:t> </a:t>
            </a:r>
            <a:r>
              <a:rPr lang="en-US" dirty="0" err="1" smtClean="0"/>
              <a:t>Stefanoski</a:t>
            </a:r>
            <a:r>
              <a:rPr lang="en-US" dirty="0" smtClean="0"/>
              <a:t>, </a:t>
            </a:r>
            <a:r>
              <a:rPr lang="en-US" dirty="0" err="1" smtClean="0"/>
              <a:t>Aljosa</a:t>
            </a:r>
            <a:r>
              <a:rPr lang="en-US" dirty="0" smtClean="0"/>
              <a:t> </a:t>
            </a:r>
            <a:r>
              <a:rPr lang="en-US" dirty="0" err="1" smtClean="0"/>
              <a:t>Smolic</a:t>
            </a:r>
            <a:r>
              <a:rPr lang="en-US" dirty="0"/>
              <a:t>, </a:t>
            </a:r>
            <a:endParaRPr lang="en-US" dirty="0" smtClean="0"/>
          </a:p>
          <a:p>
            <a:pPr algn="r"/>
            <a:r>
              <a:rPr lang="en-US" dirty="0" err="1" smtClean="0"/>
              <a:t>Takanori</a:t>
            </a:r>
            <a:r>
              <a:rPr lang="en-US" dirty="0" smtClean="0"/>
              <a:t> </a:t>
            </a:r>
            <a:r>
              <a:rPr lang="en-US" dirty="0" err="1" smtClean="0"/>
              <a:t>Senoh</a:t>
            </a:r>
            <a:r>
              <a:rPr lang="en-US" dirty="0" smtClean="0"/>
              <a:t>, Masayuki </a:t>
            </a:r>
            <a:r>
              <a:rPr lang="en-US" dirty="0" err="1"/>
              <a:t>Tanimoto</a:t>
            </a:r>
            <a:endParaRPr lang="en-US" dirty="0"/>
          </a:p>
          <a:p>
            <a:endParaRPr lang="en-US" sz="2400" dirty="0" smtClean="0"/>
          </a:p>
          <a:p>
            <a:pPr algn="r">
              <a:spcBef>
                <a:spcPts val="0"/>
              </a:spcBef>
            </a:pPr>
            <a:r>
              <a:rPr lang="en-US" sz="1800" b="0" dirty="0"/>
              <a:t>Disney Research </a:t>
            </a:r>
            <a:r>
              <a:rPr lang="en-US" sz="1800" b="0" dirty="0" smtClean="0"/>
              <a:t>Zurich</a:t>
            </a:r>
          </a:p>
          <a:p>
            <a:pPr algn="r">
              <a:spcBef>
                <a:spcPts val="0"/>
              </a:spcBef>
            </a:pPr>
            <a:r>
              <a:rPr lang="en-US" sz="1800" b="0" dirty="0"/>
              <a:t>National Institute of Information and Communications </a:t>
            </a:r>
            <a:r>
              <a:rPr lang="en-US" sz="1800" b="0" dirty="0" smtClean="0"/>
              <a:t>Technology</a:t>
            </a:r>
            <a:endParaRPr lang="en-US" sz="1800" b="0" dirty="0"/>
          </a:p>
          <a:p>
            <a:pPr algn="r">
              <a:spcBef>
                <a:spcPts val="0"/>
              </a:spcBef>
            </a:pPr>
            <a:r>
              <a:rPr lang="en-US" sz="1800" b="0" dirty="0"/>
              <a:t>Nagoya Industry Science Research Institute</a:t>
            </a:r>
          </a:p>
          <a:p>
            <a:endParaRPr lang="en-US" b="0" dirty="0"/>
          </a:p>
          <a:p>
            <a:pPr algn="r"/>
            <a:endParaRPr lang="en-US" sz="2400" dirty="0"/>
          </a:p>
          <a:p>
            <a:pPr algn="r"/>
            <a:endParaRPr lang="en-US" sz="2400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742950" y="1428750"/>
            <a:ext cx="7696200" cy="514350"/>
          </a:xfrm>
        </p:spPr>
        <p:txBody>
          <a:bodyPr>
            <a:normAutofit fontScale="90000"/>
          </a:bodyPr>
          <a:lstStyle/>
          <a:p>
            <a:pPr algn="r"/>
            <a:r>
              <a:rPr lang="en-CA" dirty="0"/>
              <a:t>Revision of the </a:t>
            </a: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Alternative </a:t>
            </a:r>
            <a:r>
              <a:rPr lang="en-CA" dirty="0"/>
              <a:t>Depth Info SEI message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07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Context</a:t>
            </a:r>
            <a:endParaRPr lang="en-US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smtClean="0"/>
              <a:t>Alternative depth info SEI message adopted in 3D-HEVC spec at last meeting</a:t>
            </a:r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This proposal addresses editor’s comments</a:t>
            </a:r>
          </a:p>
          <a:p>
            <a:pPr lvl="1"/>
            <a:r>
              <a:rPr lang="en-US" sz="2000" dirty="0" smtClean="0"/>
              <a:t>Specification of persistence scope of SEI message</a:t>
            </a:r>
          </a:p>
          <a:p>
            <a:pPr lvl="1"/>
            <a:r>
              <a:rPr lang="en-US" sz="2000" dirty="0" smtClean="0"/>
              <a:t>Small correction of syntax without changing functionality of SEI message</a:t>
            </a:r>
          </a:p>
          <a:p>
            <a:pPr lvl="1"/>
            <a:r>
              <a:rPr lang="en-US" sz="2000" dirty="0" smtClean="0"/>
              <a:t>Update of semantics description to remove ambiguities and improve understandability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3374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SEI Message Syntax Update</a:t>
            </a:r>
            <a:endParaRPr lang="en-US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717726"/>
              </p:ext>
            </p:extLst>
          </p:nvPr>
        </p:nvGraphicFramePr>
        <p:xfrm>
          <a:off x="2111043" y="590546"/>
          <a:ext cx="5737557" cy="4419604"/>
        </p:xfrm>
        <a:graphic>
          <a:graphicData uri="http://schemas.openxmlformats.org/drawingml/2006/table">
            <a:tbl>
              <a:tblPr firstRow="1" firstCol="1" bandRow="1"/>
              <a:tblGrid>
                <a:gridCol w="5063416"/>
                <a:gridCol w="674141"/>
              </a:tblGrid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 err="1">
                          <a:effectLst/>
                          <a:latin typeface="Times New Roman"/>
                          <a:ea typeface="MS Mincho"/>
                        </a:rPr>
                        <a:t>alternative_depth_info</a:t>
                      </a: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 ( </a:t>
                      </a:r>
                      <a:r>
                        <a:rPr lang="en-GB" sz="900" dirty="0" err="1">
                          <a:effectLst/>
                          <a:latin typeface="Times New Roman"/>
                          <a:ea typeface="MS Mincho"/>
                        </a:rPr>
                        <a:t>payloadSize</a:t>
                      </a: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 ) {</a:t>
                      </a:r>
                      <a:endParaRPr lang="de-DE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effectLst/>
                          <a:latin typeface="Times New Roman"/>
                          <a:ea typeface="MS Mincho"/>
                        </a:rPr>
                        <a:t>Descriptor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effectLst/>
                          <a:latin typeface="Times New Roman"/>
                          <a:ea typeface="MS Mincho"/>
                        </a:rPr>
                        <a:t>	</a:t>
                      </a:r>
                      <a:r>
                        <a:rPr lang="en-GB" sz="900" b="1" dirty="0" err="1">
                          <a:effectLst/>
                          <a:latin typeface="Times New Roman"/>
                          <a:ea typeface="MS Mincho"/>
                        </a:rPr>
                        <a:t>alternative_depth_info</a:t>
                      </a:r>
                      <a:r>
                        <a:rPr lang="en-CA" sz="900" b="1" dirty="0">
                          <a:effectLst/>
                          <a:latin typeface="Times New Roman"/>
                          <a:ea typeface="MS Mincho"/>
                        </a:rPr>
                        <a:t>_</a:t>
                      </a:r>
                      <a:r>
                        <a:rPr lang="en-CA" sz="900" b="1" dirty="0" err="1">
                          <a:effectLst/>
                          <a:latin typeface="Times New Roman"/>
                          <a:ea typeface="MS Mincho"/>
                        </a:rPr>
                        <a:t>cancel_flag</a:t>
                      </a:r>
                      <a:endParaRPr lang="de-DE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u(1)</a:t>
                      </a:r>
                      <a:endParaRPr lang="de-DE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effectLst/>
                          <a:latin typeface="Times New Roman"/>
                          <a:ea typeface="MS Mincho"/>
                        </a:rPr>
                        <a:t>	</a:t>
                      </a: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if( </a:t>
                      </a:r>
                      <a:r>
                        <a:rPr lang="en-GB" sz="900" dirty="0" err="1">
                          <a:effectLst/>
                          <a:latin typeface="Times New Roman"/>
                          <a:ea typeface="MS Mincho"/>
                        </a:rPr>
                        <a:t>alternative_depth_info</a:t>
                      </a:r>
                      <a:r>
                        <a:rPr lang="en-CA" sz="900" dirty="0">
                          <a:effectLst/>
                          <a:latin typeface="Times New Roman"/>
                          <a:ea typeface="MS Mincho"/>
                        </a:rPr>
                        <a:t>_</a:t>
                      </a:r>
                      <a:r>
                        <a:rPr lang="en-CA" sz="900" dirty="0" err="1">
                          <a:effectLst/>
                          <a:latin typeface="Times New Roman"/>
                          <a:ea typeface="MS Mincho"/>
                        </a:rPr>
                        <a:t>cancel_flag</a:t>
                      </a:r>
                      <a:r>
                        <a:rPr lang="en-CA" sz="900" dirty="0">
                          <a:effectLst/>
                          <a:latin typeface="Times New Roman"/>
                          <a:ea typeface="MS Mincho"/>
                        </a:rPr>
                        <a:t>  </a:t>
                      </a: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= =  0 ) {</a:t>
                      </a:r>
                      <a:endParaRPr lang="de-DE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de-DE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effectLst/>
                          <a:latin typeface="Times New Roman"/>
                          <a:ea typeface="MS Mincho"/>
                        </a:rPr>
                        <a:t>		</a:t>
                      </a:r>
                      <a:r>
                        <a:rPr lang="en-GB" sz="900" b="1" dirty="0" err="1">
                          <a:effectLst/>
                          <a:latin typeface="Times New Roman"/>
                          <a:ea typeface="MS Mincho"/>
                        </a:rPr>
                        <a:t>depth_type</a:t>
                      </a:r>
                      <a:endParaRPr lang="de-DE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u(2)</a:t>
                      </a:r>
                      <a:endParaRPr lang="de-DE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		if( </a:t>
                      </a:r>
                      <a:r>
                        <a:rPr lang="en-GB" sz="900" dirty="0" err="1">
                          <a:effectLst/>
                          <a:latin typeface="Times New Roman"/>
                          <a:ea typeface="MS Mincho"/>
                        </a:rPr>
                        <a:t>depth_type</a:t>
                      </a: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  = =  1 ) {</a:t>
                      </a:r>
                      <a:endParaRPr lang="de-DE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effectLst/>
                          <a:latin typeface="Times New Roman"/>
                          <a:ea typeface="MS Mincho"/>
                        </a:rPr>
                        <a:t>			</a:t>
                      </a:r>
                      <a:r>
                        <a:rPr lang="en-GB" sz="900" b="1" dirty="0" err="1">
                          <a:effectLst/>
                          <a:latin typeface="Times New Roman"/>
                          <a:ea typeface="MS Mincho"/>
                        </a:rPr>
                        <a:t>min_offset_x_int</a:t>
                      </a:r>
                      <a:endParaRPr lang="de-DE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se(v)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effectLst/>
                          <a:latin typeface="Times New Roman"/>
                          <a:ea typeface="MS Mincho"/>
                        </a:rPr>
                        <a:t>			min_offset_x_frac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u(8)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effectLst/>
                          <a:latin typeface="Times New Roman"/>
                          <a:ea typeface="MS Mincho"/>
                        </a:rPr>
                        <a:t>			max_offset_x_int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se(v)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effectLst/>
                          <a:latin typeface="Times New Roman"/>
                          <a:ea typeface="MS Mincho"/>
                        </a:rPr>
                        <a:t>			max_offset_x_frac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u(8)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effectLst/>
                          <a:latin typeface="Times New Roman"/>
                          <a:ea typeface="MS Mincho"/>
                        </a:rPr>
                        <a:t>			</a:t>
                      </a:r>
                      <a:r>
                        <a:rPr lang="en-GB" sz="900" b="1" dirty="0" err="1">
                          <a:effectLst/>
                          <a:latin typeface="Times New Roman"/>
                          <a:ea typeface="MS Mincho"/>
                        </a:rPr>
                        <a:t>offset_y_present_flag</a:t>
                      </a:r>
                      <a:endParaRPr lang="de-DE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u(1)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			if ( offset_y_present_flag ){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effectLst/>
                          <a:latin typeface="Times New Roman"/>
                          <a:ea typeface="MS Mincho"/>
                        </a:rPr>
                        <a:t>				min_offset_y_int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se(v)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effectLst/>
                          <a:latin typeface="Times New Roman"/>
                          <a:ea typeface="MS Mincho"/>
                        </a:rPr>
                        <a:t>				min_offset_y_frac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u(8)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effectLst/>
                          <a:latin typeface="Times New Roman"/>
                          <a:ea typeface="MS Mincho"/>
                        </a:rPr>
                        <a:t>				max_offset_y_int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se(v)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effectLst/>
                          <a:latin typeface="Times New Roman"/>
                          <a:ea typeface="MS Mincho"/>
                        </a:rPr>
                        <a:t>				max_offset_y_frac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u(8)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			}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effectLst/>
                          <a:latin typeface="Times New Roman"/>
                          <a:ea typeface="MS Mincho"/>
                        </a:rPr>
                        <a:t>			</a:t>
                      </a:r>
                      <a:r>
                        <a:rPr lang="en-GB" sz="900" b="1" dirty="0" err="1">
                          <a:effectLst/>
                          <a:latin typeface="Times New Roman"/>
                          <a:ea typeface="MS Mincho"/>
                        </a:rPr>
                        <a:t>warp_map_size_present_flag</a:t>
                      </a:r>
                      <a:endParaRPr lang="de-DE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u(1)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>
                          <a:effectLst/>
                          <a:latin typeface="Times New Roman"/>
                          <a:ea typeface="MS Mincho"/>
                        </a:rPr>
                        <a:t>			</a:t>
                      </a: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if( warp_map_size_present_flag ) {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effectLst/>
                          <a:latin typeface="Times New Roman"/>
                          <a:ea typeface="MS Mincho"/>
                        </a:rPr>
                        <a:t>				warp_map_width_minus2 </a:t>
                      </a:r>
                      <a:endParaRPr lang="de-DE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ue(v)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effectLst/>
                          <a:latin typeface="Times New Roman"/>
                          <a:ea typeface="MS Mincho"/>
                        </a:rPr>
                        <a:t>				warp_map_height_minus2</a:t>
                      </a:r>
                      <a:endParaRPr lang="de-DE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ue(v)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			}</a:t>
                      </a:r>
                      <a:endParaRPr lang="de-DE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		}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		if( depth_type  = =  0 ) {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			</a:t>
                      </a:r>
                      <a:r>
                        <a:rPr lang="en-GB" sz="900" b="1">
                          <a:effectLst/>
                          <a:latin typeface="Times New Roman"/>
                          <a:ea typeface="MS Mincho"/>
                        </a:rPr>
                        <a:t>num_residual_texture_views_minus1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ue(v)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b="1" dirty="0">
                          <a:effectLst/>
                          <a:latin typeface="Times New Roman"/>
                          <a:ea typeface="MS Mincho"/>
                        </a:rPr>
                        <a:t>			</a:t>
                      </a:r>
                      <a:r>
                        <a:rPr lang="en-GB" sz="900" b="1" dirty="0" err="1">
                          <a:effectLst/>
                          <a:latin typeface="Times New Roman"/>
                          <a:ea typeface="MS Mincho"/>
                        </a:rPr>
                        <a:t>residual_depth_flag</a:t>
                      </a:r>
                      <a:endParaRPr lang="de-DE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u(1)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		}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	}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43"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>
                          <a:effectLst/>
                          <a:latin typeface="Times New Roman"/>
                          <a:ea typeface="MS Mincho"/>
                        </a:rPr>
                        <a:t>}</a:t>
                      </a:r>
                      <a:endParaRPr lang="de-DE" sz="90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900" dirty="0">
                          <a:effectLst/>
                          <a:latin typeface="Times New Roman"/>
                          <a:ea typeface="MS Mincho"/>
                        </a:rPr>
                        <a:t> </a:t>
                      </a:r>
                      <a:endParaRPr lang="de-DE" sz="900" dirty="0">
                        <a:effectLst/>
                        <a:latin typeface="Times New Roman"/>
                        <a:ea typeface="MS Mincho"/>
                      </a:endParaRPr>
                    </a:p>
                  </a:txBody>
                  <a:tcPr marL="54548" marR="5454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40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Editor’s Comments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[Ed. (GT): Persistence of the SEI is missing. </a:t>
            </a:r>
            <a:r>
              <a:rPr lang="en-GB" sz="1600" dirty="0" smtClean="0">
                <a:solidFill>
                  <a:srgbClr val="FF0000"/>
                </a:solidFill>
              </a:rPr>
              <a:t>] </a:t>
            </a:r>
            <a:r>
              <a:rPr lang="en-GB" sz="1600" dirty="0" smtClean="0"/>
              <a:t>done</a:t>
            </a:r>
            <a:endParaRPr lang="de-DE" sz="1600" dirty="0"/>
          </a:p>
          <a:p>
            <a:r>
              <a:rPr lang="en-GB" sz="1600" dirty="0">
                <a:solidFill>
                  <a:srgbClr val="FF0000"/>
                </a:solidFill>
              </a:rPr>
              <a:t>[Ed. (GT): </a:t>
            </a:r>
            <a:r>
              <a:rPr lang="en-GB" sz="1600" dirty="0">
                <a:solidFill>
                  <a:srgbClr val="FF0000"/>
                </a:solidFill>
                <a:latin typeface="+mj-lt"/>
              </a:rPr>
              <a:t>This </a:t>
            </a:r>
            <a:r>
              <a:rPr lang="en-GB" sz="1600" dirty="0" smtClean="0">
                <a:solidFill>
                  <a:srgbClr val="FF0000"/>
                </a:solidFill>
                <a:latin typeface="+mj-lt"/>
              </a:rPr>
              <a:t>[</a:t>
            </a:r>
            <a:r>
              <a:rPr lang="en-GB" sz="1600" dirty="0" err="1">
                <a:solidFill>
                  <a:srgbClr val="FF0000"/>
                </a:solidFill>
                <a:latin typeface="+mj-lt"/>
                <a:ea typeface="MS Mincho"/>
              </a:rPr>
              <a:t>warp_map_size_present_flag</a:t>
            </a:r>
            <a:r>
              <a:rPr lang="en-GB" sz="1600" dirty="0" smtClean="0">
                <a:solidFill>
                  <a:srgbClr val="FF0000"/>
                </a:solidFill>
                <a:latin typeface="+mj-lt"/>
              </a:rPr>
              <a:t>] needs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>
                <a:solidFill>
                  <a:srgbClr val="FF0000"/>
                </a:solidFill>
              </a:rPr>
              <a:t>to be clarified together with the persistence scope of the SEI.] 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smtClean="0"/>
              <a:t>done</a:t>
            </a:r>
            <a:endParaRPr lang="de-DE" sz="1600" dirty="0"/>
          </a:p>
          <a:p>
            <a:r>
              <a:rPr lang="en-GB" sz="1600" dirty="0">
                <a:solidFill>
                  <a:srgbClr val="FF0000"/>
                </a:solidFill>
              </a:rPr>
              <a:t>[Ed. (GT): Is </a:t>
            </a:r>
            <a:r>
              <a:rPr lang="en-GB" sz="1600" dirty="0" err="1">
                <a:solidFill>
                  <a:srgbClr val="FF0000"/>
                </a:solidFill>
              </a:rPr>
              <a:t>pic_width_in_luma_samples</a:t>
            </a:r>
            <a:r>
              <a:rPr lang="en-GB" sz="1600" dirty="0">
                <a:solidFill>
                  <a:srgbClr val="FF0000"/>
                </a:solidFill>
              </a:rPr>
              <a:t> correct or should it </a:t>
            </a:r>
            <a:r>
              <a:rPr lang="en-GB" sz="1600" dirty="0" smtClean="0">
                <a:solidFill>
                  <a:srgbClr val="FF0000"/>
                </a:solidFill>
              </a:rPr>
              <a:t>bepic_width_in_luma_samples−1</a:t>
            </a:r>
            <a:r>
              <a:rPr lang="en-GB" sz="1600" dirty="0">
                <a:solidFill>
                  <a:srgbClr val="FF0000"/>
                </a:solidFill>
              </a:rPr>
              <a:t>? The same question applies for the other constraints.] </a:t>
            </a:r>
            <a:r>
              <a:rPr lang="en-GB" sz="1600" dirty="0" smtClean="0"/>
              <a:t>done</a:t>
            </a:r>
            <a:endParaRPr lang="en-US" sz="1600" dirty="0" smtClean="0"/>
          </a:p>
          <a:p>
            <a:r>
              <a:rPr lang="en-US" sz="1600" dirty="0" smtClean="0">
                <a:solidFill>
                  <a:srgbClr val="FF0000"/>
                </a:solidFill>
              </a:rPr>
              <a:t>[</a:t>
            </a:r>
            <a:r>
              <a:rPr lang="en-US" sz="1600" dirty="0">
                <a:solidFill>
                  <a:srgbClr val="FF0000"/>
                </a:solidFill>
              </a:rPr>
              <a:t>Ed. (GT): Below specifications are unclear to me, what means assigned. Forward warping? </a:t>
            </a:r>
            <a:r>
              <a:rPr lang="en-US" sz="1600" dirty="0" smtClean="0">
                <a:solidFill>
                  <a:srgbClr val="FF0000"/>
                </a:solidFill>
              </a:rPr>
              <a:t>]</a:t>
            </a:r>
          </a:p>
          <a:p>
            <a:pPr marL="800100" lvl="2" indent="0">
              <a:buNone/>
            </a:pPr>
            <a:r>
              <a:rPr lang="en-US" sz="1600" dirty="0" smtClean="0"/>
              <a:t>When </a:t>
            </a:r>
            <a:r>
              <a:rPr lang="en-US" sz="1600" dirty="0"/>
              <a:t>the warp map w[ x ][ y ] is </a:t>
            </a:r>
            <a:r>
              <a:rPr lang="en-US" sz="1600" dirty="0">
                <a:solidFill>
                  <a:srgbClr val="FF0000"/>
                </a:solidFill>
              </a:rPr>
              <a:t>assigned</a:t>
            </a:r>
            <a:r>
              <a:rPr lang="en-US" sz="1600" dirty="0"/>
              <a:t> to the leftmost input view, then …</a:t>
            </a:r>
          </a:p>
          <a:p>
            <a:pPr marL="800100" lvl="2" indent="0">
              <a:buNone/>
            </a:pPr>
            <a:endParaRPr lang="en-US" sz="1600" dirty="0">
              <a:solidFill>
                <a:srgbClr val="FF0000"/>
              </a:solidFill>
            </a:endParaRPr>
          </a:p>
          <a:p>
            <a:pPr marL="800100" lvl="2" indent="0">
              <a:buNone/>
            </a:pPr>
            <a:r>
              <a:rPr lang="en-US" sz="1600" dirty="0" smtClean="0">
                <a:solidFill>
                  <a:srgbClr val="0070C0"/>
                </a:solidFill>
              </a:rPr>
              <a:t>Paragraph added to clarify this: </a:t>
            </a:r>
            <a:r>
              <a:rPr lang="en-US" sz="1600" dirty="0" smtClean="0"/>
              <a:t>A </a:t>
            </a:r>
            <a:r>
              <a:rPr lang="en-US" sz="1600" dirty="0"/>
              <a:t>dedicated warp map w[x][y] is derived for each input view using reconstructed samples of its corresponding depth view component, i.e. each input view has an assigned warp map and vice versa. </a:t>
            </a:r>
            <a:r>
              <a:rPr lang="en-US" sz="1600" dirty="0" smtClean="0"/>
              <a:t>[…]</a:t>
            </a:r>
            <a:endParaRPr lang="en-US" sz="1800" dirty="0" smtClean="0"/>
          </a:p>
          <a:p>
            <a:r>
              <a:rPr lang="en-US" sz="1600" dirty="0">
                <a:solidFill>
                  <a:srgbClr val="FF0000"/>
                </a:solidFill>
              </a:rPr>
              <a:t>[Ed. (CY): more informative text that may be present e.g., in a note needs to be provided later</a:t>
            </a:r>
            <a:r>
              <a:rPr lang="en-US" sz="1600" dirty="0" smtClean="0">
                <a:solidFill>
                  <a:srgbClr val="FF0000"/>
                </a:solidFill>
              </a:rPr>
              <a:t>.] </a:t>
            </a:r>
            <a:r>
              <a:rPr lang="en-US" sz="1600" dirty="0" smtClean="0"/>
              <a:t>done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752026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Specification of persistence scope</a:t>
            </a:r>
          </a:p>
          <a:p>
            <a:r>
              <a:rPr lang="en-US" sz="2400" dirty="0" smtClean="0"/>
              <a:t>Small correction of syntax</a:t>
            </a:r>
          </a:p>
          <a:p>
            <a:r>
              <a:rPr lang="en-US" sz="2400" dirty="0" smtClean="0"/>
              <a:t>Improvement of semantics descriptions</a:t>
            </a:r>
          </a:p>
          <a:p>
            <a:endParaRPr lang="en-US" sz="2400" dirty="0" smtClean="0"/>
          </a:p>
          <a:p>
            <a:r>
              <a:rPr lang="en-US" sz="2400" dirty="0" smtClean="0"/>
              <a:t>Recommendation </a:t>
            </a:r>
          </a:p>
          <a:p>
            <a:pPr lvl="1"/>
            <a:r>
              <a:rPr lang="en-US" sz="2000" dirty="0" smtClean="0"/>
              <a:t>Update SEI message syntax and semantics according to this proposal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0251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Overview">
      <a:dk1>
        <a:sysClr val="windowText" lastClr="000000"/>
      </a:dk1>
      <a:lt1>
        <a:sysClr val="window" lastClr="FFFFFF"/>
      </a:lt1>
      <a:dk2>
        <a:srgbClr val="31859B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1_Animation Theme">
  <a:themeElements>
    <a:clrScheme name="Animation">
      <a:dk1>
        <a:sysClr val="windowText" lastClr="000000"/>
      </a:dk1>
      <a:lt1>
        <a:sysClr val="window" lastClr="FFFFFF"/>
      </a:lt1>
      <a:dk2>
        <a:srgbClr val="6A8885"/>
      </a:dk2>
      <a:lt2>
        <a:srgbClr val="EEECE1"/>
      </a:lt2>
      <a:accent1>
        <a:srgbClr val="5E9483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Rendering Theme">
  <a:themeElements>
    <a:clrScheme name="Rendering">
      <a:dk1>
        <a:sysClr val="windowText" lastClr="000000"/>
      </a:dk1>
      <a:lt1>
        <a:sysClr val="window" lastClr="FFFFFF"/>
      </a:lt1>
      <a:dk2>
        <a:srgbClr val="5F497A"/>
      </a:dk2>
      <a:lt2>
        <a:srgbClr val="EEECE1"/>
      </a:lt2>
      <a:accent1>
        <a:srgbClr val="5F497A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Computer vision Theme">
  <a:themeElements>
    <a:clrScheme name="Vision">
      <a:dk1>
        <a:sysClr val="windowText" lastClr="000000"/>
      </a:dk1>
      <a:lt1>
        <a:sysClr val="window" lastClr="FFFFFF"/>
      </a:lt1>
      <a:dk2>
        <a:srgbClr val="31859B"/>
      </a:dk2>
      <a:lt2>
        <a:srgbClr val="EEECE1"/>
      </a:lt2>
      <a:accent1>
        <a:srgbClr val="366092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Material Theme">
  <a:themeElements>
    <a:clrScheme name="Materials">
      <a:dk1>
        <a:sysClr val="windowText" lastClr="000000"/>
      </a:dk1>
      <a:lt1>
        <a:sysClr val="window" lastClr="FFFFFF"/>
      </a:lt1>
      <a:dk2>
        <a:srgbClr val="974806"/>
      </a:dk2>
      <a:lt2>
        <a:srgbClr val="EEECE1"/>
      </a:lt2>
      <a:accent1>
        <a:srgbClr val="E36C09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Wireless Theme">
  <a:themeElements>
    <a:clrScheme name="Wireless">
      <a:dk1>
        <a:sysClr val="windowText" lastClr="000000"/>
      </a:dk1>
      <a:lt1>
        <a:sysClr val="window" lastClr="FFFFFF"/>
      </a:lt1>
      <a:dk2>
        <a:srgbClr val="632423"/>
      </a:dk2>
      <a:lt2>
        <a:srgbClr val="EEECE1"/>
      </a:lt2>
      <a:accent1>
        <a:srgbClr val="953734"/>
      </a:accent1>
      <a:accent2>
        <a:srgbClr val="E36C0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FFF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6_Faces Theme">
  <a:themeElements>
    <a:clrScheme name="Faces">
      <a:dk1>
        <a:sysClr val="windowText" lastClr="000000"/>
      </a:dk1>
      <a:lt1>
        <a:sysClr val="window" lastClr="FFFFFF"/>
      </a:lt1>
      <a:dk2>
        <a:srgbClr val="BB8133"/>
      </a:dk2>
      <a:lt2>
        <a:srgbClr val="EEECE1"/>
      </a:lt2>
      <a:accent1>
        <a:srgbClr val="E36C09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Video Theme">
  <a:themeElements>
    <a:clrScheme name="Video1">
      <a:dk1>
        <a:sysClr val="windowText" lastClr="000000"/>
      </a:dk1>
      <a:lt1>
        <a:sysClr val="window" lastClr="FFFFFF"/>
      </a:lt1>
      <a:dk2>
        <a:srgbClr val="4F6128"/>
      </a:dk2>
      <a:lt2>
        <a:srgbClr val="EEECE1"/>
      </a:lt2>
      <a:accent1>
        <a:srgbClr val="76923C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8_CG Theme">
  <a:themeElements>
    <a:clrScheme name="CG">
      <a:dk1>
        <a:sysClr val="windowText" lastClr="000000"/>
      </a:dk1>
      <a:lt1>
        <a:sysClr val="window" lastClr="FFFFFF"/>
      </a:lt1>
      <a:dk2>
        <a:srgbClr val="2C67B1"/>
      </a:dk2>
      <a:lt2>
        <a:srgbClr val="EEECE1"/>
      </a:lt2>
      <a:accent1>
        <a:srgbClr val="366092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Video2 Theme">
  <a:themeElements>
    <a:clrScheme name="Video2">
      <a:dk1>
        <a:sysClr val="windowText" lastClr="000000"/>
      </a:dk1>
      <a:lt1>
        <a:sysClr val="window" lastClr="FFFFFF"/>
      </a:lt1>
      <a:dk2>
        <a:srgbClr val="5D6C85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321</Words>
  <Application>Microsoft Office PowerPoint</Application>
  <PresentationFormat>Bildschirmpräsentation (16:9)</PresentationFormat>
  <Paragraphs>90</Paragraphs>
  <Slides>5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10</vt:i4>
      </vt:variant>
      <vt:variant>
        <vt:lpstr>Folientitel</vt:lpstr>
      </vt:variant>
      <vt:variant>
        <vt:i4>5</vt:i4>
      </vt:variant>
    </vt:vector>
  </HeadingPairs>
  <TitlesOfParts>
    <vt:vector size="15" baseType="lpstr">
      <vt:lpstr>template</vt:lpstr>
      <vt:lpstr>2_Rendering Theme</vt:lpstr>
      <vt:lpstr>3_Computer vision Theme</vt:lpstr>
      <vt:lpstr>4_Material Theme</vt:lpstr>
      <vt:lpstr>5_Wireless Theme</vt:lpstr>
      <vt:lpstr>6_Faces Theme</vt:lpstr>
      <vt:lpstr>7_Video Theme</vt:lpstr>
      <vt:lpstr>8_CG Theme</vt:lpstr>
      <vt:lpstr>9_Video2 Theme</vt:lpstr>
      <vt:lpstr>11_Animation Theme</vt:lpstr>
      <vt:lpstr>Revision of the  Alternative Depth Info SEI message</vt:lpstr>
      <vt:lpstr>Context</vt:lpstr>
      <vt:lpstr>SEI Message Syntax Update</vt:lpstr>
      <vt:lpstr>Editor’s Comments</vt:lpstr>
      <vt:lpstr>Summary</vt:lpstr>
    </vt:vector>
  </TitlesOfParts>
  <Company>D-INFK ETHZ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 Slides</dc:title>
  <dc:creator>Nikolce Stefanoski</dc:creator>
  <cp:lastModifiedBy>snikolce</cp:lastModifiedBy>
  <cp:revision>443</cp:revision>
  <dcterms:created xsi:type="dcterms:W3CDTF">2011-09-19T09:05:29Z</dcterms:created>
  <dcterms:modified xsi:type="dcterms:W3CDTF">2013-07-28T08:47:17Z</dcterms:modified>
</cp:coreProperties>
</file>