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35" r:id="rId3"/>
    <p:sldId id="436" r:id="rId4"/>
    <p:sldId id="437" r:id="rId5"/>
    <p:sldId id="438" r:id="rId6"/>
    <p:sldId id="439" r:id="rId7"/>
    <p:sldId id="440" r:id="rId8"/>
    <p:sldId id="441" r:id="rId9"/>
    <p:sldId id="434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99559" autoAdjust="0"/>
  </p:normalViewPr>
  <p:slideViewPr>
    <p:cSldViewPr snapToObjects="1">
      <p:cViewPr varScale="1">
        <p:scale>
          <a:sx n="75" d="100"/>
          <a:sy n="75" d="100"/>
        </p:scale>
        <p:origin x="-9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JCT3V-D0151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  <p:sp>
        <p:nvSpPr>
          <p:cNvPr id="13" name="Text Box 13"/>
          <p:cNvSpPr txBox="1">
            <a:spLocks noChangeArrowheads="1"/>
          </p:cNvSpPr>
          <p:nvPr userDrawn="1"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Kai Zhang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sz="1400" dirty="0" smtClean="0"/>
              <a:t>20–26 April</a:t>
            </a:r>
            <a:r>
              <a:rPr lang="en-CA" altLang="zh-TW" sz="1400" dirty="0" smtClean="0"/>
              <a:t>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JCT3V-D0151</a:t>
            </a:r>
            <a:endParaRPr kumimoji="1" lang="zh-TW" altLang="en-US" sz="1400" b="1" kern="1200" dirty="0">
              <a:solidFill>
                <a:srgbClr val="E86C1F"/>
              </a:solidFill>
              <a:latin typeface="Arial" charset="0"/>
              <a:ea typeface="新細明體" charset="-120"/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CA" dirty="0" smtClean="0"/>
              <a:t>D0151</a:t>
            </a:r>
            <a:br>
              <a:rPr lang="en-CA" dirty="0" smtClean="0"/>
            </a:br>
            <a:r>
              <a:rPr lang="en-CA" dirty="0" smtClean="0"/>
              <a:t>CE6.h: results on an efficient coding method for DLT in 3DVC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Kai Zhang, Jicheng An, Shawmin Lei</a:t>
            </a:r>
            <a:endParaRPr lang="en-US" sz="2000" baseline="30000" dirty="0" smtClean="0"/>
          </a:p>
          <a:p>
            <a:pPr algn="ctr"/>
            <a:endParaRPr lang="en-US" sz="2000" baseline="30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</a:p>
          <a:p>
            <a:pPr lvl="1"/>
            <a:r>
              <a:rPr lang="en-US" dirty="0" smtClean="0"/>
              <a:t>Depth lookup table (DLT) is coded in Exp-</a:t>
            </a:r>
            <a:r>
              <a:rPr lang="en-US" dirty="0" err="1" smtClean="0"/>
              <a:t>Golomb</a:t>
            </a:r>
            <a:r>
              <a:rPr lang="en-US" dirty="0" smtClean="0"/>
              <a:t> code in SPS</a:t>
            </a:r>
          </a:p>
          <a:p>
            <a:pPr lvl="1"/>
            <a:r>
              <a:rPr lang="en-US" dirty="0" smtClean="0"/>
              <a:t>It is inefficient so the size of SPS becomes very large</a:t>
            </a:r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range constrained bit map (RCBM)  is used to code DLT</a:t>
            </a:r>
          </a:p>
          <a:p>
            <a:pPr lvl="2"/>
            <a:r>
              <a:rPr lang="en-US" dirty="0" smtClean="0"/>
              <a:t>The minimum and maximum values in DLT are </a:t>
            </a:r>
            <a:r>
              <a:rPr lang="en-US" dirty="0" err="1" smtClean="0"/>
              <a:t>signalled</a:t>
            </a:r>
            <a:endParaRPr lang="en-US" dirty="0" smtClean="0"/>
          </a:p>
          <a:p>
            <a:pPr lvl="2"/>
            <a:r>
              <a:rPr lang="en-US" dirty="0" smtClean="0"/>
              <a:t>It is indicated by a bit in RCBM whether a value is in DLT or not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Reduce 2/3 of the original DLT size</a:t>
            </a:r>
          </a:p>
          <a:p>
            <a:pPr lvl="1"/>
            <a:r>
              <a:rPr lang="en-US" dirty="0" smtClean="0"/>
              <a:t>In CE6 test 3 ( DLT in SPS as HTM-6.0 ) </a:t>
            </a:r>
          </a:p>
          <a:p>
            <a:pPr lvl="2"/>
            <a:r>
              <a:rPr lang="en-US" dirty="0" smtClean="0"/>
              <a:t>Similar coding performance to the anchor.</a:t>
            </a:r>
          </a:p>
          <a:p>
            <a:pPr lvl="2"/>
            <a:r>
              <a:rPr lang="en-US" dirty="0" smtClean="0"/>
              <a:t>Reduce 43% of the original SPS size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 in the current HTM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123950"/>
            <a:ext cx="9144000" cy="4954588"/>
          </a:xfrm>
        </p:spPr>
        <p:txBody>
          <a:bodyPr/>
          <a:lstStyle/>
          <a:p>
            <a:r>
              <a:rPr lang="en-US" dirty="0" smtClean="0"/>
              <a:t>Depth lookup table (DLT) is coded in Exp-</a:t>
            </a:r>
            <a:r>
              <a:rPr lang="en-US" dirty="0" err="1" smtClean="0"/>
              <a:t>Golomb</a:t>
            </a:r>
            <a:r>
              <a:rPr lang="en-US" dirty="0" smtClean="0"/>
              <a:t> code in SPS</a:t>
            </a:r>
          </a:p>
          <a:p>
            <a:r>
              <a:rPr lang="en-US" dirty="0" smtClean="0"/>
              <a:t>DLT requires a large amount of bits</a:t>
            </a:r>
          </a:p>
          <a:p>
            <a:pPr lvl="1"/>
            <a:r>
              <a:rPr lang="en-US" dirty="0" smtClean="0"/>
              <a:t>Statistics on the four sequences turning on DLT, average DLT size is 557.33 bits, and accounts for more than 65% bits in SPS</a:t>
            </a:r>
          </a:p>
          <a:p>
            <a:r>
              <a:rPr lang="en-US" dirty="0" smtClean="0"/>
              <a:t>The worst case of DLT coding</a:t>
            </a:r>
          </a:p>
          <a:p>
            <a:pPr lvl="1"/>
            <a:r>
              <a:rPr lang="en-US" dirty="0" smtClean="0"/>
              <a:t>If values from 128 to 255 are in DLT, DLT requires 1937 bits</a:t>
            </a:r>
          </a:p>
          <a:p>
            <a:pPr lvl="1"/>
            <a:r>
              <a:rPr lang="en-US" dirty="0" smtClean="0"/>
              <a:t>If values from 0 to 255 are all in DLT, DLT requires 3365 bits</a:t>
            </a:r>
          </a:p>
          <a:p>
            <a:r>
              <a:rPr lang="en-US" dirty="0" smtClean="0"/>
              <a:t>The DLT size in worst case determines the buffer size for SPS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Range Constrained Bit Map (RCBM) coding method</a:t>
            </a:r>
          </a:p>
          <a:p>
            <a:pPr lvl="1"/>
            <a:r>
              <a:rPr lang="en-US" dirty="0" smtClean="0"/>
              <a:t>First, the minimum and maximum values in DLT is </a:t>
            </a:r>
            <a:r>
              <a:rPr lang="en-US" dirty="0" err="1" smtClean="0"/>
              <a:t>signalled</a:t>
            </a:r>
            <a:endParaRPr lang="en-US" dirty="0" smtClean="0"/>
          </a:p>
          <a:p>
            <a:pPr lvl="1"/>
            <a:r>
              <a:rPr lang="en-US" dirty="0" smtClean="0"/>
              <a:t>Values between them are </a:t>
            </a:r>
            <a:r>
              <a:rPr lang="en-US" dirty="0" err="1" smtClean="0"/>
              <a:t>signalled</a:t>
            </a:r>
            <a:r>
              <a:rPr lang="en-US" dirty="0" smtClean="0"/>
              <a:t> by a bit map. One flag in the map corresponds to one value. </a:t>
            </a:r>
          </a:p>
          <a:p>
            <a:pPr lvl="2"/>
            <a:r>
              <a:rPr lang="en-US" dirty="0" smtClean="0"/>
              <a:t>Whether a value is in DLT or not depends on the corresponding flag is 1 or 0</a:t>
            </a:r>
          </a:p>
          <a:p>
            <a:pPr lvl="1"/>
            <a:r>
              <a:rPr lang="en-US" dirty="0" smtClean="0"/>
              <a:t>Alternately, a full bit map can be coded without </a:t>
            </a:r>
            <a:r>
              <a:rPr lang="en-US" dirty="0" err="1" smtClean="0"/>
              <a:t>signalling</a:t>
            </a:r>
            <a:r>
              <a:rPr lang="en-US" dirty="0" smtClean="0"/>
              <a:t> the minimum and maximum values in DLT 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447800" y="3886200"/>
          <a:ext cx="6172200" cy="2285997"/>
        </p:xfrm>
        <a:graphic>
          <a:graphicData uri="http://schemas.openxmlformats.org/drawingml/2006/table">
            <a:tbl>
              <a:tblPr/>
              <a:tblGrid>
                <a:gridCol w="5317932"/>
                <a:gridCol w="854268"/>
              </a:tblGrid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code_full_bit_map_flag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if(!</a:t>
                      </a: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code_full_bit_map_flag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[layerId ]){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en-US" sz="1400">
                        <a:latin typeface="Calibri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</a:t>
                      </a:r>
                      <a:r>
                        <a:rPr lang="en-GB" sz="1400" b="1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min_dlt_value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</a:t>
                      </a:r>
                      <a:r>
                        <a:rPr lang="en-GB" sz="1400" dirty="0" err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layerId</a:t>
                      </a: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 ]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u(v)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diff_max_dlt_value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[layerId ]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u(v)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				}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for(j=0;j&lt; MaxDltValue[layerId ] - min_dlt_value[layerId ] – 1;j++)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GB" sz="1400">
                        <a:highlight>
                          <a:srgbClr val="FFFF00"/>
                        </a:highlight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571"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          </a:t>
                      </a:r>
                      <a:r>
                        <a:rPr lang="en-GB" sz="1400" b="1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bit_map_flag</a:t>
                      </a:r>
                      <a:r>
                        <a:rPr lang="en-GB" sz="140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[layerId ][j]</a:t>
                      </a:r>
                      <a:endParaRPr lang="en-US" sz="140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lnSpc>
                          <a:spcPct val="115000"/>
                        </a:lnSpc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GB" sz="1400" dirty="0">
                          <a:highlight>
                            <a:srgbClr val="FFFF00"/>
                          </a:highlight>
                          <a:latin typeface="Times New Roman"/>
                          <a:ea typeface="宋体"/>
                        </a:rPr>
                        <a:t>u(1)</a:t>
                      </a:r>
                      <a:endParaRPr lang="en-US" sz="1400" dirty="0">
                        <a:latin typeface="Times New Roman"/>
                        <a:ea typeface="宋体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DLT can be compressed more efficiently</a:t>
            </a:r>
          </a:p>
          <a:p>
            <a:pPr lvl="1"/>
            <a:r>
              <a:rPr lang="en-US" dirty="0" smtClean="0"/>
              <a:t>RCBM generates only 34% bits as many as the anchor to code DLT averagely on the four test sequences with DLT on. </a:t>
            </a:r>
          </a:p>
          <a:p>
            <a:r>
              <a:rPr lang="en-US" dirty="0" smtClean="0"/>
              <a:t>DLT can be coded in a fixed length</a:t>
            </a:r>
          </a:p>
          <a:p>
            <a:pPr lvl="1"/>
            <a:r>
              <a:rPr lang="en-US" dirty="0" smtClean="0"/>
              <a:t>257 bits is required by DLT coded in full bit map, this can also be regarded as the worst case</a:t>
            </a:r>
          </a:p>
          <a:p>
            <a:r>
              <a:rPr lang="en-US" dirty="0" smtClean="0"/>
              <a:t>The coding method is direct and simple without any </a:t>
            </a:r>
            <a:r>
              <a:rPr lang="en-US" smtClean="0"/>
              <a:t>optimization for </a:t>
            </a:r>
            <a:r>
              <a:rPr lang="en-US" smtClean="0"/>
              <a:t>the </a:t>
            </a:r>
            <a:r>
              <a:rPr lang="en-US" dirty="0" smtClean="0"/>
              <a:t>test sequences </a:t>
            </a:r>
          </a:p>
          <a:p>
            <a:pPr lvl="1"/>
            <a:r>
              <a:rPr lang="en-US" dirty="0" smtClean="0"/>
              <a:t>The method is applicable to any sequences since it is not designed based on the characteristics of the test sequences</a:t>
            </a:r>
          </a:p>
          <a:p>
            <a:r>
              <a:rPr lang="en-US" dirty="0" smtClean="0"/>
              <a:t>Bit map coding is friendly to error control</a:t>
            </a:r>
          </a:p>
          <a:p>
            <a:pPr lvl="1"/>
            <a:r>
              <a:rPr lang="en-US" dirty="0" smtClean="0"/>
              <a:t>One bit error in the bit map only affects one value in DLT without any error propagation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7063" y="1123950"/>
            <a:ext cx="8409433" cy="4954588"/>
          </a:xfrm>
        </p:spPr>
        <p:txBody>
          <a:bodyPr/>
          <a:lstStyle/>
          <a:p>
            <a:r>
              <a:rPr lang="en-US" dirty="0" smtClean="0"/>
              <a:t>In average of the four sequences with DLT on, DLT size is reduced to 34%, thus SPS size is reduced to 58%.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57200" y="2057400"/>
          <a:ext cx="7924800" cy="4038600"/>
        </p:xfrm>
        <a:graphic>
          <a:graphicData uri="http://schemas.openxmlformats.org/drawingml/2006/table">
            <a:tbl>
              <a:tblPr/>
              <a:tblGrid>
                <a:gridCol w="990600"/>
                <a:gridCol w="990600"/>
                <a:gridCol w="990600"/>
                <a:gridCol w="990600"/>
                <a:gridCol w="990600"/>
                <a:gridCol w="990600"/>
                <a:gridCol w="990600"/>
                <a:gridCol w="990600"/>
              </a:tblGrid>
              <a:tr h="269240"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6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DLT Size (bits)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SPS Size (bits)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9240"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Anchor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P/A (%)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Anchor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Proposed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P/A (%)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Balloons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38.38%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845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59.53%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641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40.09%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59.02%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41.33%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60.44%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Kendo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485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39.38%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775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62.06%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637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40.03%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59.06%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257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39.60%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555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58.61%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Newspapercc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606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31.52%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896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53.68%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621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195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31.40%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491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53.54%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696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30.60%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994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51.41%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rowSpan="3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050">
                          <a:solidFill>
                            <a:srgbClr val="000000"/>
                          </a:solidFill>
                          <a:latin typeface="Times New Roman"/>
                          <a:ea typeface="宋体"/>
                          <a:cs typeface="Times New Roman"/>
                        </a:rPr>
                        <a:t>PoznanHall2</a:t>
                      </a:r>
                      <a:endParaRPr lang="en-US" sz="16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V0_depth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420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26.43%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712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403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56.60%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V1_depth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380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101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26.58%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678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399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58.85%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V2_depth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27.30%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681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404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59.32%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240">
                <a:tc gridSpan="2"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Average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Times New Roman"/>
                        </a:rPr>
                        <a:t>557.33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195.25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34.39%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852.50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>
                          <a:latin typeface="Times New Roman"/>
                          <a:ea typeface="宋体"/>
                          <a:cs typeface="Times New Roman"/>
                        </a:rPr>
                        <a:t>490.42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ase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228600" algn="l"/>
                          <a:tab pos="457200" algn="l"/>
                          <a:tab pos="685800" algn="l"/>
                          <a:tab pos="914400" algn="l"/>
                          <a:tab pos="2743200" algn="ctr"/>
                          <a:tab pos="5486400" algn="r"/>
                        </a:tabLst>
                      </a:pPr>
                      <a:r>
                        <a:rPr lang="en-US" sz="1600" dirty="0">
                          <a:latin typeface="Times New Roman"/>
                          <a:ea typeface="宋体"/>
                          <a:cs typeface="Times New Roman"/>
                        </a:rPr>
                        <a:t>57.68%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" y="1123950"/>
            <a:ext cx="8682038" cy="4954588"/>
          </a:xfrm>
        </p:spPr>
        <p:txBody>
          <a:bodyPr/>
          <a:lstStyle/>
          <a:p>
            <a:r>
              <a:rPr lang="en-US" dirty="0" smtClean="0"/>
              <a:t>Coding performance is similar to the anchor because SPS only takes a small percentage in the entire bit-stream.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pic>
        <p:nvPicPr>
          <p:cNvPr id="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904999"/>
            <a:ext cx="7924801" cy="244337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4343400"/>
            <a:ext cx="7916124" cy="2514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28600" y="2895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RA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48006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AI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range constrained bit map (RCBM)  is used to code DLT</a:t>
            </a:r>
          </a:p>
          <a:p>
            <a:pPr lvl="2"/>
            <a:r>
              <a:rPr lang="en-US" dirty="0" smtClean="0"/>
              <a:t>The minimum and maximum values in DLT are </a:t>
            </a:r>
            <a:r>
              <a:rPr lang="en-US" dirty="0" err="1" smtClean="0"/>
              <a:t>signalled</a:t>
            </a:r>
            <a:endParaRPr lang="en-US" dirty="0" smtClean="0"/>
          </a:p>
          <a:p>
            <a:pPr lvl="2"/>
            <a:r>
              <a:rPr lang="en-US" dirty="0" smtClean="0"/>
              <a:t>It is indicated by a bit in RCBM whether a value is in DLT or not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Reduce 2/3 of the original DLT size</a:t>
            </a:r>
          </a:p>
          <a:p>
            <a:pPr lvl="1"/>
            <a:r>
              <a:rPr lang="en-US" dirty="0" smtClean="0"/>
              <a:t>In CE6 test 3 ( DLT in SPS as HTM-6.0 ) </a:t>
            </a:r>
          </a:p>
          <a:p>
            <a:pPr lvl="2"/>
            <a:r>
              <a:rPr lang="en-US" dirty="0" smtClean="0"/>
              <a:t>Similar coding performance to the anchor.</a:t>
            </a:r>
          </a:p>
          <a:p>
            <a:pPr lvl="2"/>
            <a:r>
              <a:rPr lang="en-US" dirty="0" smtClean="0"/>
              <a:t>Reduce 43% of the original SPS size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15261</TotalTime>
  <Words>706</Words>
  <Application>Microsoft Office PowerPoint</Application>
  <PresentationFormat>全屏显示(4:3)</PresentationFormat>
  <Paragraphs>177</Paragraphs>
  <Slides>9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0" baseType="lpstr">
      <vt:lpstr>Corporate ppt templatel_Confidential A</vt:lpstr>
      <vt:lpstr>D0151 CE6.h: results on an efficient coding method for DLT in 3DVC</vt:lpstr>
      <vt:lpstr>Overall Summary</vt:lpstr>
      <vt:lpstr>Problem in the current HTM</vt:lpstr>
      <vt:lpstr>Proposed</vt:lpstr>
      <vt:lpstr>Benefits</vt:lpstr>
      <vt:lpstr>Results</vt:lpstr>
      <vt:lpstr>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mbj</cp:lastModifiedBy>
  <cp:revision>1840</cp:revision>
  <dcterms:created xsi:type="dcterms:W3CDTF">2008-02-20T09:40:59Z</dcterms:created>
  <dcterms:modified xsi:type="dcterms:W3CDTF">2013-04-19T12:52:56Z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650804065</vt:i4>
  </property>
  <property fmtid="{D5CDD505-2E9C-101B-9397-08002B2CF9AE}" pid="3" name="_NewReviewCycle">
    <vt:lpwstr/>
  </property>
  <property fmtid="{D5CDD505-2E9C-101B-9397-08002B2CF9AE}" pid="4" name="_EmailSubject">
    <vt:lpwstr>Kai's PPTs for presentation</vt:lpwstr>
  </property>
  <property fmtid="{D5CDD505-2E9C-101B-9397-08002B2CF9AE}" pid="5" name="_AuthorEmail">
    <vt:lpwstr>Kai.Zhang@mediatek.com</vt:lpwstr>
  </property>
  <property fmtid="{D5CDD505-2E9C-101B-9397-08002B2CF9AE}" pid="6" name="_AuthorEmailDisplayName">
    <vt:lpwstr>Kai Zhang (张凯)</vt:lpwstr>
  </property>
  <property fmtid="{D5CDD505-2E9C-101B-9397-08002B2CF9AE}" pid="7" name="_PreviousAdHocReviewCycleID">
    <vt:i4>-2064365103</vt:i4>
  </property>
</Properties>
</file>