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721" r:id="rId2"/>
    <p:sldId id="865" r:id="rId3"/>
    <p:sldId id="904" r:id="rId4"/>
    <p:sldId id="897" r:id="rId5"/>
    <p:sldId id="898" r:id="rId6"/>
    <p:sldId id="903" r:id="rId7"/>
    <p:sldId id="900" r:id="rId8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1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42984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JCT3V-D0124: SDC with DLT in Intra Slices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Current SDC/DLT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SDC </a:t>
            </a:r>
            <a:r>
              <a:rPr lang="en-US" altLang="ko-KR" sz="1600" smtClean="0">
                <a:latin typeface="+mn-ea"/>
              </a:rPr>
              <a:t>predicts </a:t>
            </a:r>
            <a:r>
              <a:rPr lang="en-US" altLang="ko-KR" sz="1600" smtClean="0">
                <a:latin typeface="+mn-ea"/>
              </a:rPr>
              <a:t>a depth block with DMM1, DC, and Planar modes based on DLT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DLT is generated once based on the first several depth frames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DLT is </a:t>
            </a:r>
            <a:r>
              <a:rPr lang="en-US" altLang="ko-KR" sz="1600" dirty="0" err="1" smtClean="0">
                <a:latin typeface="+mn-ea"/>
              </a:rPr>
              <a:t>signalled</a:t>
            </a:r>
            <a:r>
              <a:rPr lang="en-US" altLang="ko-KR" sz="1600" dirty="0" smtClean="0">
                <a:latin typeface="+mn-ea"/>
              </a:rPr>
              <a:t> in SPS</a:t>
            </a:r>
            <a:endParaRPr lang="en-US" altLang="ko-KR" sz="1400" dirty="0" smtClean="0">
              <a:latin typeface="+mn-ea"/>
            </a:endParaRPr>
          </a:p>
          <a:p>
            <a:pPr>
              <a:buNone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Performance of Current SDC/DLT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When SDC/DLT is disabled in CTC, the performance is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When SDC/DLT is disabled in all intra, the performance is</a:t>
            </a:r>
            <a:endParaRPr lang="en-US" altLang="ko-KR" sz="12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400" smtClean="0">
              <a:latin typeface="+mn-ea"/>
            </a:endParaRP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524000" y="1428737"/>
          <a:ext cx="6096000" cy="1937326"/>
        </p:xfrm>
        <a:graphic>
          <a:graphicData uri="http://schemas.openxmlformats.org/drawingml/2006/table">
            <a:tbl>
              <a:tblPr/>
              <a:tblGrid>
                <a:gridCol w="914400"/>
                <a:gridCol w="863600"/>
                <a:gridCol w="863600"/>
                <a:gridCol w="863600"/>
                <a:gridCol w="863600"/>
                <a:gridCol w="863600"/>
                <a:gridCol w="863600"/>
              </a:tblGrid>
              <a:tr h="275344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632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2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2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2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2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2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1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31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524000" y="4097090"/>
          <a:ext cx="6096000" cy="2117994"/>
        </p:xfrm>
        <a:graphic>
          <a:graphicData uri="http://schemas.openxmlformats.org/drawingml/2006/table">
            <a:tbl>
              <a:tblPr/>
              <a:tblGrid>
                <a:gridCol w="914400"/>
                <a:gridCol w="863600"/>
                <a:gridCol w="863600"/>
                <a:gridCol w="863600"/>
                <a:gridCol w="863600"/>
                <a:gridCol w="863600"/>
                <a:gridCol w="863600"/>
              </a:tblGrid>
              <a:tr h="32811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63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3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3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3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3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3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04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404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Previous Proposals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JCT3V-C0093 : DLT is generated in every intra slice and signalled in slice level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JCT3V-C0142 : DLT is coded in more compact way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JCT3V-C0093/C0142 : DLT is generated, coded, and signalled in everly intra slice 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None/>
            </a:pPr>
            <a:r>
              <a:rPr lang="en-US" altLang="ko-KR" sz="1600" smtClean="0">
                <a:latin typeface="+mn-ea"/>
                <a:sym typeface="Wingdings" pitchFamily="2" charset="2"/>
              </a:rPr>
              <a:t> Proposed method : DLT is generated, </a:t>
            </a:r>
            <a:r>
              <a:rPr lang="en-US" altLang="ko-KR" sz="1600" b="1" smtClean="0">
                <a:latin typeface="+mn-ea"/>
                <a:sym typeface="Wingdings" pitchFamily="2" charset="2"/>
              </a:rPr>
              <a:t>used</a:t>
            </a:r>
            <a:r>
              <a:rPr lang="en-US" altLang="ko-KR" sz="1600" smtClean="0">
                <a:latin typeface="+mn-ea"/>
                <a:sym typeface="Wingdings" pitchFamily="2" charset="2"/>
              </a:rPr>
              <a:t>, coded, and signalled in every intra slice</a:t>
            </a: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Results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DLT is generated once based on the first several depth frames and signalled in SPS, </a:t>
            </a:r>
          </a:p>
          <a:p>
            <a:pPr>
              <a:buNone/>
            </a:pPr>
            <a:r>
              <a:rPr lang="en-US" altLang="ko-KR" sz="1600" smtClean="0">
                <a:latin typeface="+mn-ea"/>
              </a:rPr>
              <a:t>     but used only intra slices</a:t>
            </a: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5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42910" y="2357430"/>
            <a:ext cx="64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0" smtClean="0"/>
              <a:t>CTC</a:t>
            </a:r>
            <a:endParaRPr lang="ko-KR" altLang="en-US" sz="1400" b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857364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Results 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Implemented on the top of JCT3V-C0093/C0142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  <a:sym typeface="Wingdings" pitchFamily="2" charset="2"/>
              </a:rPr>
              <a:t>DLT is generated, </a:t>
            </a:r>
            <a:r>
              <a:rPr lang="en-US" altLang="ko-KR" sz="1600" b="1" smtClean="0">
                <a:latin typeface="+mn-ea"/>
                <a:sym typeface="Wingdings" pitchFamily="2" charset="2"/>
              </a:rPr>
              <a:t>used</a:t>
            </a:r>
            <a:r>
              <a:rPr lang="en-US" altLang="ko-KR" sz="1600" smtClean="0">
                <a:latin typeface="+mn-ea"/>
                <a:sym typeface="Wingdings" pitchFamily="2" charset="2"/>
              </a:rPr>
              <a:t>, coded, and signalled in every intra slice</a:t>
            </a:r>
            <a:r>
              <a:rPr lang="en-US" altLang="ko-KR" sz="1600" smtClean="0">
                <a:latin typeface="+mn-ea"/>
              </a:rPr>
              <a:t> </a:t>
            </a: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6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42910" y="2357430"/>
            <a:ext cx="64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0" smtClean="0"/>
              <a:t>CTC</a:t>
            </a:r>
            <a:endParaRPr lang="ko-KR" altLang="en-US" sz="1400" b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159004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No coding loss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The proposed mothod makes more sense in the context of JCT3V-C0093/C0142 </a:t>
            </a:r>
            <a:endParaRPr lang="en-US" altLang="ko-KR" sz="1400" smtClean="0"/>
          </a:p>
          <a:p>
            <a:pPr lvl="1">
              <a:buFont typeface="Arial" pitchFamily="34" charset="0"/>
              <a:buChar char="•"/>
            </a:pPr>
            <a:endParaRPr lang="en-US" altLang="ko-KR" sz="14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7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62329</TotalTime>
  <Words>552</Words>
  <Application>Microsoft Office PowerPoint</Application>
  <PresentationFormat>화면 슬라이드 쇼(4:3)</PresentationFormat>
  <Paragraphs>220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Presentation만들기</vt:lpstr>
      <vt:lpstr>PowerPoint 프레젠테이션</vt:lpstr>
      <vt:lpstr>Current SDC/DLT</vt:lpstr>
      <vt:lpstr>Performance of Current SDC/DLT</vt:lpstr>
      <vt:lpstr>Previous Proposals</vt:lpstr>
      <vt:lpstr>Results #1</vt:lpstr>
      <vt:lpstr>Results #2</vt:lpstr>
      <vt:lpstr>Conclusion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이진영</cp:lastModifiedBy>
  <cp:revision>5514</cp:revision>
  <dcterms:created xsi:type="dcterms:W3CDTF">2003-01-13T07:35:44Z</dcterms:created>
  <dcterms:modified xsi:type="dcterms:W3CDTF">2013-04-21T08:07:11Z</dcterms:modified>
</cp:coreProperties>
</file>