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721" r:id="rId2"/>
    <p:sldId id="865" r:id="rId3"/>
    <p:sldId id="897" r:id="rId4"/>
    <p:sldId id="898" r:id="rId5"/>
    <p:sldId id="902" r:id="rId6"/>
    <p:sldId id="900" r:id="rId7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76867"/>
            <a:ext cx="89221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0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JCT3V-D0123: DMM Simplification and Signalling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Current DMM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For the efficient edge coding, four DMMs were developed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DMM1 : Explicit wedgelet partitioning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DMM2 : intra-predicted wedgelet partitioning</a:t>
            </a:r>
            <a:endParaRPr lang="en-US" altLang="ko-KR" sz="1400" smtClean="0"/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>
                <a:latin typeface="+mn-ea"/>
              </a:rPr>
              <a:t>DMM3 : inter-component wedgelete partitioning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ko-KR" sz="1400" smtClean="0"/>
              <a:t>DMM4 : inter-component-predicted contour partitioning</a:t>
            </a:r>
            <a:endParaRPr lang="en-US" altLang="ko-KR" sz="14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Each DMM has two sub-modes based on a deta constant partition value (CPV)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038168" y="3143248"/>
          <a:ext cx="3034030" cy="1734820"/>
        </p:xfrm>
        <a:graphic>
          <a:graphicData uri="http://schemas.openxmlformats.org/drawingml/2006/table">
            <a:tbl>
              <a:tblPr/>
              <a:tblGrid>
                <a:gridCol w="834390"/>
                <a:gridCol w="2199640"/>
              </a:tblGrid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dmm_mode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Method identifier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0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MODE_DMM_WFULL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1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MODE_DMM_WFULLDELTA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MODE_DMM_WPREDTEX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3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MODE_DMM_WPREDTEXDELTA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4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MODE_DMM_CPREDTEX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5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MODE_DMM_CPREDTEXDELTA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6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MODE_DMM_WPREDDIR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7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맑은 고딕"/>
                          <a:cs typeface="Times New Roman"/>
                        </a:rPr>
                        <a:t>MODE_DMM_WPREDDIRDELTA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2928926" y="5105416"/>
          <a:ext cx="3286148" cy="609600"/>
        </p:xfrm>
        <a:graphic>
          <a:graphicData uri="http://schemas.openxmlformats.org/drawingml/2006/table">
            <a:tbl>
              <a:tblPr/>
              <a:tblGrid>
                <a:gridCol w="3286148"/>
              </a:tblGrid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for( j = 0; j &lt;= pbOffset; j = j + pbOffset 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	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for( i = 0; i &lt;= pbOffset; i = i + pbOffset ) 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		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 (dmm_flag</a:t>
                      </a:r>
                      <a:r>
                        <a:rPr lang="en-GB" sz="1000" b="1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[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x0 + i ][ y0+ j ] 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			</a:t>
                      </a:r>
                      <a:r>
                        <a:rPr lang="en-GB" sz="1000" b="1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dmm_mode[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x0 + i ][ y0+ j ]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DMM Simplification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Four DMMs were developed with a simliar concept, so they are very redundant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It is observed that DMM1 is very dominant in terms </a:t>
            </a:r>
            <a:r>
              <a:rPr lang="en-US" altLang="ko-KR" sz="1600" smtClean="0">
                <a:latin typeface="+mn-ea"/>
              </a:rPr>
              <a:t>of the </a:t>
            </a:r>
            <a:r>
              <a:rPr lang="en-US" altLang="ko-KR" sz="1600" smtClean="0">
                <a:latin typeface="+mn-ea"/>
              </a:rPr>
              <a:t>performance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The proposed method </a:t>
            </a:r>
            <a:r>
              <a:rPr lang="en-US" altLang="ko-KR" sz="1600" smtClean="0">
                <a:latin typeface="+mn-ea"/>
              </a:rPr>
              <a:t>uses </a:t>
            </a:r>
            <a:r>
              <a:rPr lang="en-US" altLang="ko-KR" sz="1600" smtClean="0">
                <a:latin typeface="+mn-ea"/>
              </a:rPr>
              <a:t>only DMM1 including two sub-modes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857488" y="3000372"/>
          <a:ext cx="3286148" cy="609600"/>
        </p:xfrm>
        <a:graphic>
          <a:graphicData uri="http://schemas.openxmlformats.org/drawingml/2006/table">
            <a:tbl>
              <a:tblPr/>
              <a:tblGrid>
                <a:gridCol w="3286148"/>
              </a:tblGrid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for( j = 0; j &lt;= pbOffset; j = j + pbOffset 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	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for( i = 0; i &lt;= pbOffset; i = i + pbOffset ) 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		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 (dmm_flag</a:t>
                      </a:r>
                      <a:r>
                        <a:rPr lang="en-GB" sz="1000" b="1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[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x0 + i ][ y0+ j ] 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맑은 고딕"/>
                          <a:cs typeface="Times New Roman"/>
                        </a:rPr>
                        <a:t>									</a:t>
                      </a:r>
                      <a:r>
                        <a:rPr lang="en-GB" sz="1000" b="1" kern="100" smtClean="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delta_dc_flag[</a:t>
                      </a:r>
                      <a:r>
                        <a:rPr lang="en-GB" sz="1000" kern="100">
                          <a:highlight>
                            <a:srgbClr val="00FFFF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x0 + i ][ y0+ j ]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1714480" y="3786190"/>
            <a:ext cx="6143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ko-KR" sz="1200" kern="0" smtClean="0">
                <a:solidFill>
                  <a:srgbClr val="000000"/>
                </a:solidFill>
                <a:latin typeface="맑은 고딕"/>
                <a:ea typeface="맑은 고딕"/>
              </a:rPr>
              <a:t>delta_dc_flag </a:t>
            </a:r>
            <a:r>
              <a:rPr lang="en-GB" altLang="ko-KR" sz="1200" b="0" kern="0" smtClean="0">
                <a:solidFill>
                  <a:srgbClr val="000000"/>
                </a:solidFill>
                <a:latin typeface="맑은 고딕"/>
                <a:ea typeface="맑은 고딕"/>
              </a:rPr>
              <a:t>[</a:t>
            </a:r>
            <a:r>
              <a:rPr lang="en-GB" altLang="ko-KR" sz="1200" kern="0" smtClean="0">
                <a:solidFill>
                  <a:srgbClr val="000000"/>
                </a:solidFill>
                <a:latin typeface="맑은 고딕"/>
                <a:ea typeface="맑은 고딕"/>
              </a:rPr>
              <a:t> </a:t>
            </a:r>
            <a:r>
              <a:rPr lang="en-GB" altLang="ko-KR" sz="1200" b="0" kern="0" smtClean="0">
                <a:solidFill>
                  <a:srgbClr val="000000"/>
                </a:solidFill>
                <a:latin typeface="맑은 고딕"/>
                <a:ea typeface="맑은 고딕"/>
              </a:rPr>
              <a:t>x0</a:t>
            </a:r>
            <a:r>
              <a:rPr lang="en-GB" altLang="ko-KR" sz="1200" kern="0" smtClean="0">
                <a:solidFill>
                  <a:srgbClr val="000000"/>
                </a:solidFill>
                <a:latin typeface="맑은 고딕"/>
                <a:ea typeface="맑은 고딕"/>
              </a:rPr>
              <a:t> </a:t>
            </a:r>
            <a:r>
              <a:rPr lang="en-GB" altLang="ko-KR" sz="1200" b="0" kern="0" smtClean="0">
                <a:solidFill>
                  <a:srgbClr val="000000"/>
                </a:solidFill>
                <a:latin typeface="맑은 고딕"/>
                <a:ea typeface="맑은 고딕"/>
              </a:rPr>
              <a:t>][</a:t>
            </a:r>
            <a:r>
              <a:rPr lang="en-GB" altLang="ko-KR" sz="1200" kern="0" smtClean="0">
                <a:solidFill>
                  <a:srgbClr val="000000"/>
                </a:solidFill>
                <a:latin typeface="맑은 고딕"/>
                <a:ea typeface="맑은 고딕"/>
              </a:rPr>
              <a:t> </a:t>
            </a:r>
            <a:r>
              <a:rPr lang="en-GB" altLang="ko-KR" sz="1200" b="0" kern="0" smtClean="0">
                <a:solidFill>
                  <a:srgbClr val="000000"/>
                </a:solidFill>
                <a:latin typeface="맑은 고딕"/>
                <a:ea typeface="맑은 고딕"/>
              </a:rPr>
              <a:t>y0</a:t>
            </a:r>
            <a:r>
              <a:rPr lang="en-GB" altLang="ko-KR" sz="1200" kern="0" smtClean="0">
                <a:solidFill>
                  <a:srgbClr val="000000"/>
                </a:solidFill>
                <a:latin typeface="맑은 고딕"/>
                <a:ea typeface="맑은 고딕"/>
              </a:rPr>
              <a:t> </a:t>
            </a:r>
            <a:r>
              <a:rPr lang="en-GB" altLang="ko-KR" sz="1200" b="0" kern="0" smtClean="0">
                <a:solidFill>
                  <a:srgbClr val="000000"/>
                </a:solidFill>
                <a:latin typeface="맑은 고딕"/>
                <a:ea typeface="맑은 고딕"/>
              </a:rPr>
              <a:t>]</a:t>
            </a:r>
            <a:r>
              <a:rPr lang="en-GB" altLang="ko-KR" sz="1200" kern="0" smtClean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r>
              <a:rPr lang="en-GB" altLang="ko-KR" sz="1200" b="0" kern="0" smtClean="0">
                <a:solidFill>
                  <a:srgbClr val="000000"/>
                </a:solidFill>
                <a:latin typeface="맑은 고딕"/>
                <a:ea typeface="맑은 고딕"/>
              </a:rPr>
              <a:t>equal to 0 specifies that delta dc is not used for depth modeling mode. delta_dc_flag[x0][y0] equal to 1 specifies that delta dc is used. When the delta_dc_flag[x0][y0] is not present, its value should be inferred to be equal to 0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 #1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Removing DMM3 and DMM4, which use the texture component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Minor gain in CTC and encoding time reduction by 96.8%. 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Minor loss in AI, but significant encoding time reduction by 81.5%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0832" y="2587632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587896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2910" y="3071810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smtClean="0"/>
              <a:t>CTC</a:t>
            </a:r>
            <a:endParaRPr lang="ko-KR" altLang="en-US" sz="1400" b="0"/>
          </a:p>
        </p:txBody>
      </p:sp>
      <p:sp>
        <p:nvSpPr>
          <p:cNvPr id="10" name="TextBox 9"/>
          <p:cNvSpPr txBox="1"/>
          <p:nvPr/>
        </p:nvSpPr>
        <p:spPr>
          <a:xfrm>
            <a:off x="642910" y="5050049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smtClean="0"/>
              <a:t>AI</a:t>
            </a:r>
            <a:endParaRPr lang="ko-KR" altLang="en-US" sz="1400" b="0"/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 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Using only DMM1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No loss in CTC and encoding time reduction by 94.7%. 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Minor loss in AI, but significant encoding time reduction by 74.0%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Significant WD reduction (removed </a:t>
            </a:r>
            <a:r>
              <a:rPr lang="en-US" altLang="ko-KR" sz="1600" smtClean="0">
                <a:latin typeface="+mn-ea"/>
              </a:rPr>
              <a:t>about eight </a:t>
            </a:r>
            <a:r>
              <a:rPr lang="en-US" altLang="ko-KR" sz="1600" smtClean="0">
                <a:latin typeface="+mn-ea"/>
              </a:rPr>
              <a:t>pages)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42910" y="3087698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smtClean="0"/>
              <a:t>CTC</a:t>
            </a:r>
            <a:endParaRPr lang="ko-KR" altLang="en-US" sz="1400" b="0"/>
          </a:p>
        </p:txBody>
      </p:sp>
      <p:sp>
        <p:nvSpPr>
          <p:cNvPr id="10" name="TextBox 9"/>
          <p:cNvSpPr txBox="1"/>
          <p:nvPr/>
        </p:nvSpPr>
        <p:spPr>
          <a:xfrm>
            <a:off x="642910" y="5065937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smtClean="0"/>
              <a:t>AI</a:t>
            </a:r>
            <a:endParaRPr lang="ko-KR" altLang="en-US" sz="1400" b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0832" y="2665433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587896"/>
            <a:ext cx="59372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No coding loss, and encoding/decoding time reduction in CTC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Minor coding loss, but singnificant </a:t>
            </a:r>
            <a:r>
              <a:rPr lang="en-US" altLang="ko-KR" sz="1600" smtClean="0">
                <a:latin typeface="+mn-ea"/>
              </a:rPr>
              <a:t>encoding/decoding </a:t>
            </a:r>
            <a:r>
              <a:rPr lang="en-US" altLang="ko-KR" sz="1600" smtClean="0">
                <a:latin typeface="+mn-ea"/>
              </a:rPr>
              <a:t>time reduction in AI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Significant WD ruduction</a:t>
            </a:r>
            <a:endParaRPr lang="en-US" altLang="ko-KR" sz="1400" smtClean="0"/>
          </a:p>
          <a:p>
            <a:pPr lvl="1">
              <a:buFont typeface="Arial" pitchFamily="34" charset="0"/>
              <a:buChar char="•"/>
            </a:pPr>
            <a:endParaRPr lang="en-US" altLang="ko-KR" sz="14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62321</TotalTime>
  <Words>240</Words>
  <Application>Microsoft Office PowerPoint</Application>
  <PresentationFormat>화면 슬라이드 쇼(4:3)</PresentationFormat>
  <Paragraphs>89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Presentation만들기</vt:lpstr>
      <vt:lpstr>슬라이드 1</vt:lpstr>
      <vt:lpstr>Current DMM</vt:lpstr>
      <vt:lpstr>DMM Simplification</vt:lpstr>
      <vt:lpstr>Results #1</vt:lpstr>
      <vt:lpstr>Results #2</vt:lpstr>
      <vt:lpstr>Conclusion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5513</cp:revision>
  <dcterms:created xsi:type="dcterms:W3CDTF">2003-01-13T07:35:44Z</dcterms:created>
  <dcterms:modified xsi:type="dcterms:W3CDTF">2013-04-18T02:34:08Z</dcterms:modified>
</cp:coreProperties>
</file>