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10"/>
  </p:notesMasterIdLst>
  <p:handoutMasterIdLst>
    <p:handoutMasterId r:id="rId11"/>
  </p:handoutMasterIdLst>
  <p:sldIdLst>
    <p:sldId id="721" r:id="rId2"/>
    <p:sldId id="865" r:id="rId3"/>
    <p:sldId id="888" r:id="rId4"/>
    <p:sldId id="890" r:id="rId5"/>
    <p:sldId id="892" r:id="rId6"/>
    <p:sldId id="891" r:id="rId7"/>
    <p:sldId id="893" r:id="rId8"/>
    <p:sldId id="896" r:id="rId9"/>
  </p:sldIdLst>
  <p:sldSz cx="9144000" cy="6858000" type="screen4x3"/>
  <p:notesSz cx="6788150" cy="9923463"/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sz="1600" b="1" kern="1200">
        <a:solidFill>
          <a:schemeClr val="tx1"/>
        </a:solidFill>
        <a:latin typeface="Times New Roman" pitchFamily="18" charset="0"/>
        <a:ea typeface="굴림" pitchFamily="50" charset="-127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sz="1600" b="1" kern="1200">
        <a:solidFill>
          <a:schemeClr val="tx1"/>
        </a:solidFill>
        <a:latin typeface="Times New Roman" pitchFamily="18" charset="0"/>
        <a:ea typeface="굴림" pitchFamily="50" charset="-127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sz="1600" b="1" kern="1200">
        <a:solidFill>
          <a:schemeClr val="tx1"/>
        </a:solidFill>
        <a:latin typeface="Times New Roman" pitchFamily="18" charset="0"/>
        <a:ea typeface="굴림" pitchFamily="50" charset="-127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sz="1600" b="1" kern="1200">
        <a:solidFill>
          <a:schemeClr val="tx1"/>
        </a:solidFill>
        <a:latin typeface="Times New Roman" pitchFamily="18" charset="0"/>
        <a:ea typeface="굴림" pitchFamily="50" charset="-127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sz="1600" b="1" kern="1200">
        <a:solidFill>
          <a:schemeClr val="tx1"/>
        </a:solidFill>
        <a:latin typeface="Times New Roman" pitchFamily="18" charset="0"/>
        <a:ea typeface="굴림" pitchFamily="50" charset="-127"/>
        <a:cs typeface="+mn-cs"/>
      </a:defRPr>
    </a:lvl5pPr>
    <a:lvl6pPr marL="2286000" algn="l" defTabSz="914400" rtl="0" eaLnBrk="1" latinLnBrk="1" hangingPunct="1">
      <a:defRPr kumimoji="1" sz="1600" b="1" kern="1200">
        <a:solidFill>
          <a:schemeClr val="tx1"/>
        </a:solidFill>
        <a:latin typeface="Times New Roman" pitchFamily="18" charset="0"/>
        <a:ea typeface="굴림" pitchFamily="50" charset="-127"/>
        <a:cs typeface="+mn-cs"/>
      </a:defRPr>
    </a:lvl6pPr>
    <a:lvl7pPr marL="2743200" algn="l" defTabSz="914400" rtl="0" eaLnBrk="1" latinLnBrk="1" hangingPunct="1">
      <a:defRPr kumimoji="1" sz="1600" b="1" kern="1200">
        <a:solidFill>
          <a:schemeClr val="tx1"/>
        </a:solidFill>
        <a:latin typeface="Times New Roman" pitchFamily="18" charset="0"/>
        <a:ea typeface="굴림" pitchFamily="50" charset="-127"/>
        <a:cs typeface="+mn-cs"/>
      </a:defRPr>
    </a:lvl7pPr>
    <a:lvl8pPr marL="3200400" algn="l" defTabSz="914400" rtl="0" eaLnBrk="1" latinLnBrk="1" hangingPunct="1">
      <a:defRPr kumimoji="1" sz="1600" b="1" kern="1200">
        <a:solidFill>
          <a:schemeClr val="tx1"/>
        </a:solidFill>
        <a:latin typeface="Times New Roman" pitchFamily="18" charset="0"/>
        <a:ea typeface="굴림" pitchFamily="50" charset="-127"/>
        <a:cs typeface="+mn-cs"/>
      </a:defRPr>
    </a:lvl8pPr>
    <a:lvl9pPr marL="3657600" algn="l" defTabSz="914400" rtl="0" eaLnBrk="1" latinLnBrk="1" hangingPunct="1">
      <a:defRPr kumimoji="1" sz="1600" b="1" kern="1200">
        <a:solidFill>
          <a:schemeClr val="tx1"/>
        </a:solidFill>
        <a:latin typeface="Times New Roman" pitchFamily="18" charset="0"/>
        <a:ea typeface="굴림" pitchFamily="50" charset="-127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C00"/>
    <a:srgbClr val="CC3300"/>
    <a:srgbClr val="5FE3D6"/>
    <a:srgbClr val="43CAE5"/>
    <a:srgbClr val="66CCFF"/>
    <a:srgbClr val="5DCBC1"/>
    <a:srgbClr val="990000"/>
    <a:srgbClr val="99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보통 스타일 2 - 강조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5940675A-B579-460E-94D1-54222C63F5DA}" styleName="스타일 없음, 표 눈금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73A0DAA-6AF3-43AB-8588-CEC1D06C72B9}" styleName="보통 스타일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3296810-A885-4BE3-A3E7-6D5BEEA58F35}" styleName="보통 스타일 2 - 강조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D27102A9-8310-4765-A935-A1911B00CA55}" styleName="밝은 스타일 1 - 강조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D7AC3CCA-C797-4891-BE02-D94E43425B78}" styleName="보통 스타일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F5AB1C69-6EDB-4FF4-983F-18BD219EF322}" styleName="보통 스타일 2 - 강조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679" autoAdjust="0"/>
    <p:restoredTop sz="94240" autoAdjust="0"/>
  </p:normalViewPr>
  <p:slideViewPr>
    <p:cSldViewPr>
      <p:cViewPr>
        <p:scale>
          <a:sx n="100" d="100"/>
          <a:sy n="100" d="100"/>
        </p:scale>
        <p:origin x="-1188" y="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48" y="3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2" d="100"/>
          <a:sy n="52" d="100"/>
        </p:scale>
        <p:origin x="-2724" y="-96"/>
      </p:cViewPr>
      <p:guideLst>
        <p:guide orient="horz" pos="3126"/>
        <p:guide pos="2138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1638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57" tIns="45678" rIns="91357" bIns="45678" numCol="1" anchor="t" anchorCtr="0" compatLnSpc="1">
            <a:prstTxWarp prst="textNoShape">
              <a:avLst/>
            </a:prstTxWarp>
          </a:bodyPr>
          <a:lstStyle>
            <a:lvl1pPr algn="l">
              <a:spcBef>
                <a:spcPct val="0"/>
              </a:spcBef>
              <a:defRPr sz="1200" b="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0854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6513" y="0"/>
            <a:ext cx="2941637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57" tIns="45678" rIns="91357" bIns="45678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200" b="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0854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6575"/>
            <a:ext cx="2941638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57" tIns="45678" rIns="91357" bIns="45678" numCol="1" anchor="b" anchorCtr="0" compatLnSpc="1">
            <a:prstTxWarp prst="textNoShape">
              <a:avLst/>
            </a:prstTxWarp>
          </a:bodyPr>
          <a:lstStyle>
            <a:lvl1pPr algn="l">
              <a:spcBef>
                <a:spcPct val="0"/>
              </a:spcBef>
              <a:defRPr sz="1200" b="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0854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6513" y="9426575"/>
            <a:ext cx="2941637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57" tIns="45678" rIns="91357" bIns="45678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200" b="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fld id="{09592CCC-4287-4091-BDD7-6597032BF793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1755634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5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67038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57" tIns="45678" rIns="91357" bIns="45678" numCol="1" anchor="t" anchorCtr="0" compatLnSpc="1">
            <a:prstTxWarp prst="textNoShape">
              <a:avLst/>
            </a:prstTxWarp>
          </a:bodyPr>
          <a:lstStyle>
            <a:lvl1pPr algn="l">
              <a:lnSpc>
                <a:spcPct val="150000"/>
              </a:lnSpc>
              <a:spcBef>
                <a:spcPct val="20000"/>
              </a:spcBef>
              <a:buClr>
                <a:srgbClr val="000099"/>
              </a:buClr>
              <a:buFont typeface="Wingdings" pitchFamily="2" charset="2"/>
              <a:buNone/>
              <a:defRPr sz="1200">
                <a:latin typeface="새굴림" pitchFamily="18" charset="-127"/>
                <a:ea typeface="새굴림" pitchFamily="18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9353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1438" y="0"/>
            <a:ext cx="2890837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57" tIns="45678" rIns="91357" bIns="45678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50000"/>
              </a:lnSpc>
              <a:spcBef>
                <a:spcPct val="20000"/>
              </a:spcBef>
              <a:buClr>
                <a:srgbClr val="000099"/>
              </a:buClr>
              <a:buFont typeface="Wingdings" pitchFamily="2" charset="2"/>
              <a:buNone/>
              <a:defRPr sz="1200">
                <a:latin typeface="새굴림" pitchFamily="18" charset="-127"/>
                <a:ea typeface="새굴림" pitchFamily="18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922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36625" y="766763"/>
            <a:ext cx="4899025" cy="367506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9354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2813" y="4748213"/>
            <a:ext cx="4946650" cy="4441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57" tIns="45678" rIns="91357" bIns="4567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noProof="0" smtClean="0"/>
              <a:t>마스터 텍스트 스타일을 편집합니다</a:t>
            </a:r>
          </a:p>
          <a:p>
            <a:pPr lvl="1"/>
            <a:r>
              <a:rPr lang="ko-KR" altLang="en-US" noProof="0" smtClean="0"/>
              <a:t>둘째 수준</a:t>
            </a:r>
          </a:p>
          <a:p>
            <a:pPr lvl="2"/>
            <a:r>
              <a:rPr lang="ko-KR" altLang="en-US" noProof="0" smtClean="0"/>
              <a:t>셋째 수준</a:t>
            </a:r>
          </a:p>
          <a:p>
            <a:pPr lvl="3"/>
            <a:r>
              <a:rPr lang="ko-KR" altLang="en-US" noProof="0" smtClean="0"/>
              <a:t>넷째 수준</a:t>
            </a:r>
          </a:p>
          <a:p>
            <a:pPr lvl="4"/>
            <a:r>
              <a:rPr lang="ko-KR" altLang="en-US" noProof="0" smtClean="0"/>
              <a:t>다섯째 수준</a:t>
            </a:r>
          </a:p>
        </p:txBody>
      </p:sp>
      <p:sp>
        <p:nvSpPr>
          <p:cNvPr id="19354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18638"/>
            <a:ext cx="2967038" cy="53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57" tIns="45678" rIns="91357" bIns="45678" numCol="1" anchor="b" anchorCtr="0" compatLnSpc="1">
            <a:prstTxWarp prst="textNoShape">
              <a:avLst/>
            </a:prstTxWarp>
          </a:bodyPr>
          <a:lstStyle>
            <a:lvl1pPr algn="l">
              <a:lnSpc>
                <a:spcPct val="150000"/>
              </a:lnSpc>
              <a:spcBef>
                <a:spcPct val="20000"/>
              </a:spcBef>
              <a:buClr>
                <a:srgbClr val="000099"/>
              </a:buClr>
              <a:buFont typeface="Wingdings" pitchFamily="2" charset="2"/>
              <a:buNone/>
              <a:defRPr sz="1200">
                <a:latin typeface="새굴림" pitchFamily="18" charset="-127"/>
                <a:ea typeface="새굴림" pitchFamily="18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9354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1438" y="9418638"/>
            <a:ext cx="2890837" cy="53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57" tIns="45678" rIns="91357" bIns="45678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150000"/>
              </a:lnSpc>
              <a:spcBef>
                <a:spcPct val="20000"/>
              </a:spcBef>
              <a:buClr>
                <a:srgbClr val="000099"/>
              </a:buClr>
              <a:buFont typeface="Wingdings" pitchFamily="2" charset="2"/>
              <a:buNone/>
              <a:defRPr sz="1200">
                <a:latin typeface="새굴림" pitchFamily="18" charset="-127"/>
                <a:ea typeface="새굴림" pitchFamily="18" charset="-127"/>
              </a:defRPr>
            </a:lvl1pPr>
          </a:lstStyle>
          <a:p>
            <a:pPr>
              <a:defRPr/>
            </a:pPr>
            <a:fld id="{C1AD212E-C680-4CAF-99B8-8E6EE209D123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6384806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1pPr>
    <a:lvl2pPr marL="4572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2pPr>
    <a:lvl3pPr marL="9144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3pPr>
    <a:lvl4pPr marL="13716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4pPr>
    <a:lvl5pPr marL="18288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1600" b="1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1pPr>
            <a:lvl2pPr marL="742950" indent="-285750" eaLnBrk="0" hangingPunct="0">
              <a:defRPr kumimoji="1" sz="1600" b="1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2pPr>
            <a:lvl3pPr marL="1143000" indent="-228600" eaLnBrk="0" hangingPunct="0">
              <a:defRPr kumimoji="1" sz="1600" b="1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3pPr>
            <a:lvl4pPr marL="1600200" indent="-228600" eaLnBrk="0" hangingPunct="0">
              <a:defRPr kumimoji="1" sz="1600" b="1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4pPr>
            <a:lvl5pPr marL="2057400" indent="-228600" eaLnBrk="0" hangingPunct="0">
              <a:defRPr kumimoji="1" sz="1600" b="1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 b="1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 b="1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 b="1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 b="1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9pPr>
          </a:lstStyle>
          <a:p>
            <a:pPr eaLnBrk="1" hangingPunct="1"/>
            <a:fld id="{A95D6B17-8E4F-4853-A141-23F7AED9905E}" type="slidenum">
              <a:rPr lang="en-US" altLang="ko-KR" sz="1200" smtClean="0">
                <a:latin typeface="새굴림" pitchFamily="18" charset="-127"/>
                <a:ea typeface="새굴림" pitchFamily="18" charset="-127"/>
              </a:rPr>
              <a:pPr eaLnBrk="1" hangingPunct="1"/>
              <a:t>1</a:t>
            </a:fld>
            <a:endParaRPr lang="en-US" altLang="ko-KR" sz="1200" smtClean="0">
              <a:latin typeface="새굴림" pitchFamily="18" charset="-127"/>
              <a:ea typeface="새굴림" pitchFamily="18" charset="-127"/>
            </a:endParaRPr>
          </a:p>
        </p:txBody>
      </p:sp>
      <p:sp>
        <p:nvSpPr>
          <p:cNvPr id="102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38213" y="766763"/>
            <a:ext cx="4899025" cy="3675062"/>
          </a:xfrm>
          <a:ln/>
        </p:spPr>
      </p:sp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ko-KR" altLang="ko-KR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1AD212E-C680-4CAF-99B8-8E6EE209D123}" type="slidenum">
              <a:rPr lang="en-US" altLang="ko-KR" smtClean="0"/>
              <a:pPr>
                <a:defRPr/>
              </a:pPr>
              <a:t>2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25603508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1AD212E-C680-4CAF-99B8-8E6EE209D123}" type="slidenum">
              <a:rPr lang="en-US" altLang="ko-KR" smtClean="0"/>
              <a:pPr>
                <a:defRPr/>
              </a:pPr>
              <a:t>3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25603508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1AD212E-C680-4CAF-99B8-8E6EE209D123}" type="slidenum">
              <a:rPr lang="en-US" altLang="ko-KR" smtClean="0"/>
              <a:pPr>
                <a:defRPr/>
              </a:pPr>
              <a:t>4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25603508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1AD212E-C680-4CAF-99B8-8E6EE209D123}" type="slidenum">
              <a:rPr lang="en-US" altLang="ko-KR" smtClean="0"/>
              <a:pPr>
                <a:defRPr/>
              </a:pPr>
              <a:t>5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25603508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1AD212E-C680-4CAF-99B8-8E6EE209D123}" type="slidenum">
              <a:rPr lang="en-US" altLang="ko-KR" smtClean="0"/>
              <a:pPr>
                <a:defRPr/>
              </a:pPr>
              <a:t>6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25603508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1AD212E-C680-4CAF-99B8-8E6EE209D123}" type="slidenum">
              <a:rPr lang="en-US" altLang="ko-KR" smtClean="0"/>
              <a:pPr>
                <a:defRPr/>
              </a:pPr>
              <a:t>7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25603508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1AD212E-C680-4CAF-99B8-8E6EE209D123}" type="slidenum">
              <a:rPr lang="en-US" altLang="ko-KR" smtClean="0"/>
              <a:pPr>
                <a:defRPr/>
              </a:pPr>
              <a:t>8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2560350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0668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endParaRPr lang="ko-KR" altLang="ko-KR" dirty="0"/>
          </a:p>
        </p:txBody>
      </p:sp>
      <p:sp>
        <p:nvSpPr>
          <p:cNvPr id="133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895600"/>
            <a:ext cx="6400800" cy="3124200"/>
          </a:xfrm>
          <a:prstGeom prst="rect">
            <a:avLst/>
          </a:prstGeom>
          <a:ln w="9525">
            <a:miter lim="800000"/>
          </a:ln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endParaRPr lang="en-US" altLang="ko-KR" dirty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0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0"/>
              </a:spcBef>
              <a:defRPr sz="1400" b="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402143379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889B33-B1F6-48EC-8ACB-28A873E26F61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1652394637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858000" y="76200"/>
            <a:ext cx="2286000" cy="6248400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0" y="76200"/>
            <a:ext cx="6705600" cy="6248400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E24500-8396-4ECE-BF5C-B3CFEE909054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1528301649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>
            <a:lvl2pPr>
              <a:defRPr sz="1800" baseline="0"/>
            </a:lvl2pPr>
          </a:lstStyle>
          <a:p>
            <a:pPr lvl="0"/>
            <a:r>
              <a:rPr lang="ko-KR" altLang="en-US" dirty="0" smtClean="0"/>
              <a:t>마스터 텍스트 스타일을 편집합니다</a:t>
            </a:r>
          </a:p>
          <a:p>
            <a:pPr lvl="1"/>
            <a:r>
              <a:rPr lang="ko-KR" altLang="en-US" dirty="0" smtClean="0"/>
              <a:t>둘째 수준</a:t>
            </a:r>
          </a:p>
          <a:p>
            <a:pPr lvl="2"/>
            <a:r>
              <a:rPr lang="ko-KR" altLang="en-US" dirty="0" smtClean="0"/>
              <a:t>셋째 수준</a:t>
            </a:r>
          </a:p>
          <a:p>
            <a:pPr lvl="3"/>
            <a:r>
              <a:rPr lang="ko-KR" altLang="en-US" dirty="0" smtClean="0"/>
              <a:t>넷째 수준</a:t>
            </a:r>
          </a:p>
          <a:p>
            <a:pPr lvl="4"/>
            <a:r>
              <a:rPr lang="ko-KR" altLang="en-US" dirty="0" smtClean="0"/>
              <a:t>다섯째 수준</a:t>
            </a:r>
            <a:endParaRPr lang="ko-KR" altLang="en-US" dirty="0"/>
          </a:p>
        </p:txBody>
      </p:sp>
      <p:sp>
        <p:nvSpPr>
          <p:cNvPr id="4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5F3C0D-5DBE-42BF-8D3F-482FB3DAD48A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3234783800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D6710D-EC90-43A7-9658-C46E525D8D2C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136634000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0" y="762000"/>
            <a:ext cx="4495800" cy="5562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762000"/>
            <a:ext cx="4495800" cy="5562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98D7EF-4D19-437F-8229-64F09AE89EDF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3425427775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009CA2-07CA-4123-B5E6-2FBEF7462BD8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3268901974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3BA161-479B-4A1A-A33E-B4EAC67AED45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2972232356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930C57-D219-43F6-BF05-D5C8DD286150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2626931367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65803E-7C26-4ADE-B61B-FE779ECA3017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448702880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ko-KR" altLang="en-US" noProof="0" smtClean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0E26A2-5A6A-47C0-8DCD-5AE856CD76DB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1845477057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098" name="Line 2"/>
          <p:cNvSpPr>
            <a:spLocks noChangeShapeType="1"/>
          </p:cNvSpPr>
          <p:nvPr/>
        </p:nvSpPr>
        <p:spPr bwMode="auto">
          <a:xfrm>
            <a:off x="0" y="836613"/>
            <a:ext cx="9144000" cy="0"/>
          </a:xfrm>
          <a:prstGeom prst="line">
            <a:avLst/>
          </a:prstGeom>
          <a:noFill/>
          <a:ln w="57150" cmpd="thinThick">
            <a:solidFill>
              <a:srgbClr val="333399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spcBef>
                <a:spcPct val="50000"/>
              </a:spcBef>
              <a:defRPr/>
            </a:pPr>
            <a:endParaRPr lang="ko-KR" altLang="en-US"/>
          </a:p>
        </p:txBody>
      </p:sp>
      <p:sp>
        <p:nvSpPr>
          <p:cNvPr id="1027" name="AutoShap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0" y="762000"/>
            <a:ext cx="9144000" cy="5562600"/>
          </a:xfrm>
          <a:prstGeom prst="roundRect">
            <a:avLst>
              <a:gd name="adj" fmla="val 16667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ko-KR" smtClean="0"/>
              <a:t> </a:t>
            </a:r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 둘째 수준</a:t>
            </a:r>
          </a:p>
          <a:p>
            <a:pPr lvl="2"/>
            <a:r>
              <a:rPr lang="ko-KR" altLang="en-US" smtClean="0"/>
              <a:t> 셋째 수준</a:t>
            </a:r>
          </a:p>
          <a:p>
            <a:pPr lvl="3"/>
            <a:r>
              <a:rPr lang="ko-KR" altLang="en-US" smtClean="0"/>
              <a:t> 넷째 수준</a:t>
            </a:r>
          </a:p>
          <a:p>
            <a:pPr lvl="4"/>
            <a:r>
              <a:rPr lang="ko-KR" altLang="en-US" smtClean="0"/>
              <a:t> 다섯째 수준</a:t>
            </a:r>
          </a:p>
        </p:txBody>
      </p:sp>
      <p:sp>
        <p:nvSpPr>
          <p:cNvPr id="132103" name="Rectangle 7"/>
          <p:cNvSpPr>
            <a:spLocks noChangeArrowheads="1"/>
          </p:cNvSpPr>
          <p:nvPr/>
        </p:nvSpPr>
        <p:spPr bwMode="auto">
          <a:xfrm>
            <a:off x="0" y="0"/>
            <a:ext cx="9144000" cy="762000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spcBef>
                <a:spcPct val="50000"/>
              </a:spcBef>
              <a:defRPr/>
            </a:pPr>
            <a:endParaRPr lang="ko-KR" altLang="en-US"/>
          </a:p>
        </p:txBody>
      </p:sp>
      <p:sp>
        <p:nvSpPr>
          <p:cNvPr id="132104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533400" y="76200"/>
            <a:ext cx="82296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dirty="0" smtClean="0"/>
              <a:t>제 목</a:t>
            </a:r>
          </a:p>
        </p:txBody>
      </p:sp>
      <p:sp>
        <p:nvSpPr>
          <p:cNvPr id="132101" name="Line 5"/>
          <p:cNvSpPr>
            <a:spLocks noChangeShapeType="1"/>
          </p:cNvSpPr>
          <p:nvPr/>
        </p:nvSpPr>
        <p:spPr bwMode="auto">
          <a:xfrm>
            <a:off x="0" y="6477000"/>
            <a:ext cx="9144000" cy="0"/>
          </a:xfrm>
          <a:prstGeom prst="line">
            <a:avLst/>
          </a:prstGeom>
          <a:noFill/>
          <a:ln w="57150" cmpd="thinThick">
            <a:solidFill>
              <a:srgbClr val="000099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spcBef>
                <a:spcPct val="50000"/>
              </a:spcBef>
              <a:defRPr/>
            </a:pPr>
            <a:endParaRPr lang="ko-KR" altLang="en-US"/>
          </a:p>
        </p:txBody>
      </p:sp>
      <p:sp>
        <p:nvSpPr>
          <p:cNvPr id="132113" name="Rectangle 1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038600" y="6524625"/>
            <a:ext cx="838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400" b="0">
                <a:latin typeface="+mn-lt"/>
                <a:ea typeface="굴림" pitchFamily="50" charset="-127"/>
              </a:defRPr>
            </a:lvl1pPr>
          </a:lstStyle>
          <a:p>
            <a:pPr>
              <a:defRPr/>
            </a:pPr>
            <a:fld id="{E5B2E31F-15A5-4BE7-963B-54A1A29E81C7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420" r:id="rId1"/>
    <p:sldLayoutId id="2147485410" r:id="rId2"/>
    <p:sldLayoutId id="2147485411" r:id="rId3"/>
    <p:sldLayoutId id="2147485412" r:id="rId4"/>
    <p:sldLayoutId id="2147485413" r:id="rId5"/>
    <p:sldLayoutId id="2147485414" r:id="rId6"/>
    <p:sldLayoutId id="2147485415" r:id="rId7"/>
    <p:sldLayoutId id="2147485416" r:id="rId8"/>
    <p:sldLayoutId id="2147485417" r:id="rId9"/>
    <p:sldLayoutId id="2147485418" r:id="rId10"/>
    <p:sldLayoutId id="2147485419" r:id="rId11"/>
  </p:sldLayoutIdLst>
  <p:transition/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latinLnBrk="1" hangingPunct="0">
        <a:spcBef>
          <a:spcPct val="0"/>
        </a:spcBef>
        <a:spcAft>
          <a:spcPct val="0"/>
        </a:spcAft>
        <a:defRPr kumimoji="1" sz="3800"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ctr" rtl="0" eaLnBrk="0" fontAlgn="base" latinLnBrk="1" hangingPunct="0">
        <a:spcBef>
          <a:spcPct val="0"/>
        </a:spcBef>
        <a:spcAft>
          <a:spcPct val="0"/>
        </a:spcAft>
        <a:defRPr kumimoji="1" sz="3800"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ea typeface="맑은 고딕" pitchFamily="50" charset="-127"/>
        </a:defRPr>
      </a:lvl2pPr>
      <a:lvl3pPr algn="ctr" rtl="0" eaLnBrk="0" fontAlgn="base" latinLnBrk="1" hangingPunct="0">
        <a:spcBef>
          <a:spcPct val="0"/>
        </a:spcBef>
        <a:spcAft>
          <a:spcPct val="0"/>
        </a:spcAft>
        <a:defRPr kumimoji="1" sz="3800"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ea typeface="맑은 고딕" pitchFamily="50" charset="-127"/>
        </a:defRPr>
      </a:lvl3pPr>
      <a:lvl4pPr algn="ctr" rtl="0" eaLnBrk="0" fontAlgn="base" latinLnBrk="1" hangingPunct="0">
        <a:spcBef>
          <a:spcPct val="0"/>
        </a:spcBef>
        <a:spcAft>
          <a:spcPct val="0"/>
        </a:spcAft>
        <a:defRPr kumimoji="1" sz="3800"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ea typeface="맑은 고딕" pitchFamily="50" charset="-127"/>
        </a:defRPr>
      </a:lvl4pPr>
      <a:lvl5pPr algn="ctr" rtl="0" eaLnBrk="0" fontAlgn="base" latinLnBrk="1" hangingPunct="0">
        <a:spcBef>
          <a:spcPct val="0"/>
        </a:spcBef>
        <a:spcAft>
          <a:spcPct val="0"/>
        </a:spcAft>
        <a:defRPr kumimoji="1" sz="3800"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ea typeface="맑은 고딕" pitchFamily="50" charset="-127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kumimoji="1" sz="3800"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ea typeface="HY헤드라인M" pitchFamily="18" charset="-127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kumimoji="1" sz="3800"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ea typeface="HY헤드라인M" pitchFamily="18" charset="-127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kumimoji="1" sz="3800"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ea typeface="HY헤드라인M" pitchFamily="18" charset="-127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kumimoji="1" sz="3800"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ea typeface="HY헤드라인M" pitchFamily="18" charset="-127"/>
        </a:defRPr>
      </a:lvl9pPr>
    </p:titleStyle>
    <p:bodyStyle>
      <a:lvl1pPr marL="342900" indent="-342900" algn="l" rtl="0" eaLnBrk="0" fontAlgn="base" latinLnBrk="1" hangingPunct="0">
        <a:spcBef>
          <a:spcPct val="20000"/>
        </a:spcBef>
        <a:spcAft>
          <a:spcPct val="0"/>
        </a:spcAft>
        <a:buClr>
          <a:srgbClr val="CC0000"/>
        </a:buClr>
        <a:buFont typeface="Wingdings" pitchFamily="2" charset="2"/>
        <a:buChar char="v"/>
        <a:defRPr kumimoji="1" sz="2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latinLnBrk="1" hangingPunct="0">
        <a:spcBef>
          <a:spcPct val="20000"/>
        </a:spcBef>
        <a:spcAft>
          <a:spcPct val="0"/>
        </a:spcAft>
        <a:buClr>
          <a:schemeClr val="accent2"/>
        </a:buClr>
        <a:buSzPct val="110000"/>
        <a:buFont typeface="Wingdings" pitchFamily="2" charset="2"/>
        <a:buChar char="§"/>
        <a:defRPr kumimoji="1" sz="2800">
          <a:solidFill>
            <a:srgbClr val="000066"/>
          </a:solidFill>
          <a:latin typeface="+mn-ea"/>
          <a:ea typeface="+mn-ea"/>
        </a:defRPr>
      </a:lvl2pPr>
      <a:lvl3pPr marL="1143000" indent="-228600" algn="l" rtl="0" eaLnBrk="0" fontAlgn="base" latinLnBrk="1" hangingPunct="0">
        <a:spcBef>
          <a:spcPct val="20000"/>
        </a:spcBef>
        <a:spcAft>
          <a:spcPct val="0"/>
        </a:spcAft>
        <a:buClr>
          <a:srgbClr val="FF6600"/>
        </a:buClr>
        <a:buChar char="•"/>
        <a:defRPr kumimoji="1" sz="1600">
          <a:solidFill>
            <a:schemeClr val="accent2"/>
          </a:solidFill>
          <a:latin typeface="+mn-ea"/>
          <a:ea typeface="+mn-ea"/>
        </a:defRPr>
      </a:lvl3pPr>
      <a:lvl4pPr marL="1600200" indent="-228600" algn="l" rtl="0" eaLnBrk="0" fontAlgn="base" latinLnBrk="1" hangingPunct="0">
        <a:spcBef>
          <a:spcPct val="20000"/>
        </a:spcBef>
        <a:spcAft>
          <a:spcPct val="0"/>
        </a:spcAft>
        <a:buBlip>
          <a:blip r:embed="rId13"/>
        </a:buBlip>
        <a:defRPr kumimoji="1" sz="1400">
          <a:solidFill>
            <a:schemeClr val="tx1"/>
          </a:solidFill>
          <a:latin typeface="+mn-ea"/>
          <a:ea typeface="+mn-ea"/>
        </a:defRPr>
      </a:lvl4pPr>
      <a:lvl5pPr marL="2057400" indent="-228600" algn="l" rtl="0" eaLnBrk="0" fontAlgn="base" latinLnBrk="1" hangingPunct="0">
        <a:spcBef>
          <a:spcPct val="20000"/>
        </a:spcBef>
        <a:spcAft>
          <a:spcPct val="0"/>
        </a:spcAft>
        <a:buBlip>
          <a:blip r:embed="rId14"/>
        </a:buBlip>
        <a:defRPr kumimoji="1" sz="1400">
          <a:solidFill>
            <a:schemeClr val="tx1"/>
          </a:solidFill>
          <a:latin typeface="+mn-ea"/>
          <a:ea typeface="+mn-ea"/>
        </a:defRPr>
      </a:lvl5pPr>
      <a:lvl6pPr marL="2514600" indent="-228600" algn="l" rtl="0" fontAlgn="base" latinLnBrk="1">
        <a:spcBef>
          <a:spcPct val="20000"/>
        </a:spcBef>
        <a:spcAft>
          <a:spcPct val="0"/>
        </a:spcAft>
        <a:buBlip>
          <a:blip r:embed="rId14"/>
        </a:buBlip>
        <a:defRPr kumimoji="1" sz="1400">
          <a:solidFill>
            <a:schemeClr val="tx1"/>
          </a:solidFill>
          <a:latin typeface="+mn-lt"/>
          <a:ea typeface="굴림" pitchFamily="50" charset="-127"/>
        </a:defRPr>
      </a:lvl6pPr>
      <a:lvl7pPr marL="2971800" indent="-228600" algn="l" rtl="0" fontAlgn="base" latinLnBrk="1">
        <a:spcBef>
          <a:spcPct val="20000"/>
        </a:spcBef>
        <a:spcAft>
          <a:spcPct val="0"/>
        </a:spcAft>
        <a:buBlip>
          <a:blip r:embed="rId14"/>
        </a:buBlip>
        <a:defRPr kumimoji="1" sz="1400">
          <a:solidFill>
            <a:schemeClr val="tx1"/>
          </a:solidFill>
          <a:latin typeface="+mn-lt"/>
          <a:ea typeface="굴림" pitchFamily="50" charset="-127"/>
        </a:defRPr>
      </a:lvl7pPr>
      <a:lvl8pPr marL="3429000" indent="-228600" algn="l" rtl="0" fontAlgn="base" latinLnBrk="1">
        <a:spcBef>
          <a:spcPct val="20000"/>
        </a:spcBef>
        <a:spcAft>
          <a:spcPct val="0"/>
        </a:spcAft>
        <a:buBlip>
          <a:blip r:embed="rId14"/>
        </a:buBlip>
        <a:defRPr kumimoji="1" sz="1400">
          <a:solidFill>
            <a:schemeClr val="tx1"/>
          </a:solidFill>
          <a:latin typeface="+mn-lt"/>
          <a:ea typeface="굴림" pitchFamily="50" charset="-127"/>
        </a:defRPr>
      </a:lvl8pPr>
      <a:lvl9pPr marL="3886200" indent="-228600" algn="l" rtl="0" fontAlgn="base" latinLnBrk="1">
        <a:spcBef>
          <a:spcPct val="20000"/>
        </a:spcBef>
        <a:spcAft>
          <a:spcPct val="0"/>
        </a:spcAft>
        <a:buBlip>
          <a:blip r:embed="rId14"/>
        </a:buBlip>
        <a:defRPr kumimoji="1" sz="1400">
          <a:solidFill>
            <a:schemeClr val="tx1"/>
          </a:solidFill>
          <a:latin typeface="+mn-lt"/>
          <a:ea typeface="굴림" pitchFamily="50" charset="-127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8547" name="Rectangle 3"/>
          <p:cNvSpPr>
            <a:spLocks noChangeArrowheads="1"/>
          </p:cNvSpPr>
          <p:nvPr/>
        </p:nvSpPr>
        <p:spPr bwMode="auto">
          <a:xfrm>
            <a:off x="150448" y="472604"/>
            <a:ext cx="8922146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altLang="ko-KR" sz="4800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ea typeface="HY헤드라인M" pitchFamily="18" charset="-127"/>
              </a:rPr>
              <a:t>JCT3V-D0117: Simplification </a:t>
            </a:r>
            <a:r>
              <a:rPr lang="en-US" altLang="ko-KR" sz="4800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ea typeface="HY헤드라인M" pitchFamily="18" charset="-127"/>
              </a:rPr>
              <a:t>of VSP Insertion Process</a:t>
            </a:r>
            <a:endParaRPr lang="en-US" altLang="ko-KR" sz="1500" dirty="0" smtClean="0">
              <a:solidFill>
                <a:schemeClr val="accent6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ahoma" pitchFamily="34" charset="0"/>
              <a:ea typeface="HY헤드라인M" pitchFamily="18" charset="-127"/>
            </a:endParaRPr>
          </a:p>
        </p:txBody>
      </p:sp>
      <p:sp>
        <p:nvSpPr>
          <p:cNvPr id="14338" name="Line 2"/>
          <p:cNvSpPr>
            <a:spLocks noChangeShapeType="1"/>
          </p:cNvSpPr>
          <p:nvPr/>
        </p:nvSpPr>
        <p:spPr bwMode="auto">
          <a:xfrm>
            <a:off x="252413" y="2781300"/>
            <a:ext cx="8639175" cy="0"/>
          </a:xfrm>
          <a:prstGeom prst="line">
            <a:avLst/>
          </a:prstGeom>
          <a:noFill/>
          <a:ln w="57150" cmpd="thinThick">
            <a:solidFill>
              <a:schemeClr val="accent6"/>
            </a:solidFill>
            <a:round/>
            <a:headEnd/>
            <a:tailEnd/>
          </a:ln>
        </p:spPr>
        <p:txBody>
          <a:bodyPr/>
          <a:lstStyle/>
          <a:p>
            <a:pPr algn="ctr">
              <a:spcBef>
                <a:spcPct val="50000"/>
              </a:spcBef>
              <a:defRPr/>
            </a:pPr>
            <a:endParaRPr lang="ko-KR" altLang="en-US"/>
          </a:p>
        </p:txBody>
      </p:sp>
      <p:sp>
        <p:nvSpPr>
          <p:cNvPr id="3076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442913" y="3429001"/>
            <a:ext cx="8305800" cy="2571767"/>
          </a:xfrm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en-US" altLang="ko-KR" sz="2800" smtClean="0">
                <a:ea typeface="바탕체" pitchFamily="17" charset="-127"/>
              </a:rPr>
              <a:t>Jin Young Lee</a:t>
            </a:r>
            <a:endParaRPr lang="en-US" altLang="ko-KR" sz="2800" dirty="0" smtClean="0">
              <a:ea typeface="바탕체" pitchFamily="17" charset="-127"/>
            </a:endParaRPr>
          </a:p>
          <a:p>
            <a:pPr eaLnBrk="1" hangingPunct="1">
              <a:spcBef>
                <a:spcPct val="0"/>
              </a:spcBef>
            </a:pPr>
            <a:endParaRPr lang="en-US" altLang="ko-KR" sz="2800" dirty="0" smtClean="0">
              <a:ea typeface="바탕체" pitchFamily="17" charset="-127"/>
            </a:endParaRPr>
          </a:p>
          <a:p>
            <a:pPr eaLnBrk="1" hangingPunct="1">
              <a:spcBef>
                <a:spcPct val="0"/>
              </a:spcBef>
            </a:pPr>
            <a:r>
              <a:rPr lang="en-US" altLang="ko-KR" sz="2800" dirty="0" smtClean="0">
                <a:ea typeface="바탕체" pitchFamily="17" charset="-127"/>
              </a:rPr>
              <a:t>Multimedia Platform Lab.</a:t>
            </a:r>
          </a:p>
          <a:p>
            <a:pPr eaLnBrk="1" hangingPunct="1">
              <a:spcBef>
                <a:spcPct val="0"/>
              </a:spcBef>
            </a:pPr>
            <a:r>
              <a:rPr lang="en-US" altLang="ko-KR" sz="2800" dirty="0" smtClean="0">
                <a:ea typeface="바탕체" pitchFamily="17" charset="-127"/>
              </a:rPr>
              <a:t>DMC R&amp;D Center</a:t>
            </a:r>
          </a:p>
          <a:p>
            <a:pPr eaLnBrk="1" hangingPunct="1">
              <a:spcBef>
                <a:spcPct val="0"/>
              </a:spcBef>
            </a:pPr>
            <a:r>
              <a:rPr lang="en-US" altLang="ko-KR" sz="2800" dirty="0" smtClean="0">
                <a:ea typeface="바탕체" pitchFamily="17" charset="-127"/>
              </a:rPr>
              <a:t>Samsung Electronics</a:t>
            </a:r>
          </a:p>
          <a:p>
            <a:pPr eaLnBrk="1" hangingPunct="1">
              <a:spcBef>
                <a:spcPct val="0"/>
              </a:spcBef>
            </a:pPr>
            <a:endParaRPr lang="en-US" altLang="ko-KR" dirty="0" smtClean="0">
              <a:solidFill>
                <a:srgbClr val="000000"/>
              </a:solidFill>
              <a:ea typeface="바탕체" pitchFamily="17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85720" y="76200"/>
            <a:ext cx="8610600" cy="685800"/>
          </a:xfrm>
        </p:spPr>
        <p:txBody>
          <a:bodyPr/>
          <a:lstStyle/>
          <a:p>
            <a:r>
              <a:rPr lang="en-US" altLang="ko-KR" smtClean="0"/>
              <a:t>VSP Insertion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US" altLang="ko-KR" sz="1600" dirty="0" smtClean="0">
                <a:latin typeface="+mn-ea"/>
              </a:rPr>
              <a:t>Inserted right before a temporal candidate (Col)</a:t>
            </a:r>
          </a:p>
          <a:p>
            <a:pPr>
              <a:buFont typeface="Arial" pitchFamily="34" charset="0"/>
              <a:buChar char="•"/>
            </a:pPr>
            <a:endParaRPr lang="en-US" altLang="ko-KR" sz="1600" dirty="0" smtClean="0">
              <a:latin typeface="+mn-ea"/>
            </a:endParaRPr>
          </a:p>
          <a:p>
            <a:pPr>
              <a:buFont typeface="Arial" pitchFamily="34" charset="0"/>
              <a:buChar char="•"/>
            </a:pPr>
            <a:r>
              <a:rPr lang="en-US" altLang="ko-KR" sz="1600" dirty="0" smtClean="0">
                <a:latin typeface="+mn-ea"/>
              </a:rPr>
              <a:t>VSP candidates are inherited from all the neighboring blocks</a:t>
            </a:r>
          </a:p>
          <a:p>
            <a:pPr>
              <a:buFont typeface="Arial" pitchFamily="34" charset="0"/>
              <a:buChar char="•"/>
            </a:pPr>
            <a:endParaRPr lang="en-US" altLang="ko-KR" sz="1600" dirty="0">
              <a:latin typeface="+mn-ea"/>
            </a:endParaRPr>
          </a:p>
          <a:p>
            <a:pPr>
              <a:buFont typeface="Arial" pitchFamily="34" charset="0"/>
              <a:buChar char="•"/>
            </a:pPr>
            <a:r>
              <a:rPr lang="en-US" altLang="ko-KR" sz="1600" dirty="0" smtClean="0">
                <a:latin typeface="+mn-ea"/>
              </a:rPr>
              <a:t>It is observed that the left and right blocks give strong influence on VSP performance</a:t>
            </a:r>
          </a:p>
          <a:p>
            <a:pPr>
              <a:buFont typeface="Arial" pitchFamily="34" charset="0"/>
              <a:buChar char="•"/>
            </a:pPr>
            <a:endParaRPr lang="en-US" altLang="ko-KR" sz="1600" dirty="0" smtClean="0">
              <a:latin typeface="+mn-ea"/>
            </a:endParaRPr>
          </a:p>
          <a:p>
            <a:pPr>
              <a:buFont typeface="Arial" pitchFamily="34" charset="0"/>
              <a:buChar char="•"/>
            </a:pPr>
            <a:endParaRPr lang="en-US" altLang="ko-KR" sz="1600" dirty="0" smtClean="0">
              <a:latin typeface="+mn-ea"/>
            </a:endParaRPr>
          </a:p>
          <a:p>
            <a:pPr>
              <a:buFont typeface="Arial" pitchFamily="34" charset="0"/>
              <a:buChar char="•"/>
            </a:pPr>
            <a:endParaRPr lang="en-US" altLang="ko-KR" sz="1600" dirty="0" smtClean="0">
              <a:latin typeface="+mn-ea"/>
            </a:endParaRPr>
          </a:p>
          <a:p>
            <a:pPr>
              <a:buFont typeface="Arial" pitchFamily="34" charset="0"/>
              <a:buChar char="•"/>
            </a:pPr>
            <a:endParaRPr lang="en-US" altLang="ko-KR" sz="1600" dirty="0" smtClean="0">
              <a:latin typeface="+mn-ea"/>
            </a:endParaRPr>
          </a:p>
          <a:p>
            <a:pPr>
              <a:buFont typeface="Arial" pitchFamily="34" charset="0"/>
              <a:buChar char="•"/>
            </a:pPr>
            <a:endParaRPr lang="en-US" altLang="ko-KR" sz="1600" dirty="0" smtClean="0">
              <a:latin typeface="+mn-ea"/>
            </a:endParaRPr>
          </a:p>
          <a:p>
            <a:pPr>
              <a:buFont typeface="Arial" pitchFamily="34" charset="0"/>
              <a:buChar char="•"/>
            </a:pPr>
            <a:endParaRPr lang="en-US" altLang="ko-KR" sz="1600" dirty="0" smtClean="0">
              <a:latin typeface="+mn-ea"/>
            </a:endParaRPr>
          </a:p>
          <a:p>
            <a:pPr>
              <a:buFont typeface="Arial" pitchFamily="34" charset="0"/>
              <a:buChar char="•"/>
            </a:pPr>
            <a:endParaRPr lang="en-US" altLang="ko-KR" sz="1600" dirty="0" smtClean="0">
              <a:latin typeface="+mn-ea"/>
            </a:endParaRPr>
          </a:p>
          <a:p>
            <a:pPr>
              <a:buFont typeface="Arial" pitchFamily="34" charset="0"/>
              <a:buChar char="•"/>
            </a:pPr>
            <a:endParaRPr lang="en-US" altLang="ko-KR" sz="1600" dirty="0" smtClean="0">
              <a:latin typeface="+mn-ea"/>
            </a:endParaRPr>
          </a:p>
          <a:p>
            <a:pPr>
              <a:buFont typeface="Arial" pitchFamily="34" charset="0"/>
              <a:buChar char="•"/>
            </a:pPr>
            <a:endParaRPr lang="en-US" altLang="ko-KR" sz="1600" dirty="0" smtClean="0">
              <a:latin typeface="+mn-ea"/>
            </a:endParaRPr>
          </a:p>
          <a:p>
            <a:endParaRPr lang="en-US" altLang="ko-KR" sz="1400" dirty="0" smtClean="0">
              <a:latin typeface="+mn-ea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>
          <a:xfrm>
            <a:off x="4038600" y="6910414"/>
            <a:ext cx="838200" cy="304800"/>
          </a:xfrm>
        </p:spPr>
        <p:txBody>
          <a:bodyPr/>
          <a:lstStyle/>
          <a:p>
            <a:pPr>
              <a:defRPr/>
            </a:pPr>
            <a:fld id="{7C5F3C0D-5DBE-42BF-8D3F-482FB3DAD48A}" type="slidenum">
              <a:rPr lang="en-US" altLang="ko-KR" smtClean="0">
                <a:latin typeface="+mn-ea"/>
                <a:ea typeface="+mn-ea"/>
              </a:rPr>
              <a:pPr>
                <a:defRPr/>
              </a:pPr>
              <a:t>2</a:t>
            </a:fld>
            <a:endParaRPr lang="en-US" altLang="ko-KR" dirty="0">
              <a:latin typeface="+mn-ea"/>
              <a:ea typeface="+mn-ea"/>
            </a:endParaRPr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79712" y="3140496"/>
            <a:ext cx="4087813" cy="1944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71044608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85720" y="76200"/>
            <a:ext cx="8610600" cy="685800"/>
          </a:xfrm>
        </p:spPr>
        <p:txBody>
          <a:bodyPr/>
          <a:lstStyle/>
          <a:p>
            <a:r>
              <a:rPr lang="en-US" altLang="ko-KR" smtClean="0"/>
              <a:t>Current VSP Insertion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>
          <a:xfrm>
            <a:off x="4038600" y="6910414"/>
            <a:ext cx="838200" cy="304800"/>
          </a:xfrm>
        </p:spPr>
        <p:txBody>
          <a:bodyPr/>
          <a:lstStyle/>
          <a:p>
            <a:pPr>
              <a:defRPr/>
            </a:pPr>
            <a:fld id="{7C5F3C0D-5DBE-42BF-8D3F-482FB3DAD48A}" type="slidenum">
              <a:rPr lang="en-US" altLang="ko-KR" smtClean="0">
                <a:latin typeface="+mn-ea"/>
                <a:ea typeface="+mn-ea"/>
              </a:rPr>
              <a:pPr>
                <a:defRPr/>
              </a:pPr>
              <a:t>3</a:t>
            </a:fld>
            <a:endParaRPr lang="en-US" altLang="ko-KR" dirty="0">
              <a:latin typeface="+mn-ea"/>
              <a:ea typeface="+mn-ea"/>
            </a:endParaRPr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2462" y="1142984"/>
            <a:ext cx="7839075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85921" y="5657867"/>
            <a:ext cx="447675" cy="19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371044608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85720" y="76200"/>
            <a:ext cx="8610600" cy="685800"/>
          </a:xfrm>
        </p:spPr>
        <p:txBody>
          <a:bodyPr/>
          <a:lstStyle/>
          <a:p>
            <a:r>
              <a:rPr lang="en-US" altLang="ko-KR" smtClean="0"/>
              <a:t>Fixed VSP Insertion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>
          <a:xfrm>
            <a:off x="4038600" y="6910414"/>
            <a:ext cx="838200" cy="304800"/>
          </a:xfrm>
        </p:spPr>
        <p:txBody>
          <a:bodyPr/>
          <a:lstStyle/>
          <a:p>
            <a:pPr>
              <a:defRPr/>
            </a:pPr>
            <a:fld id="{7C5F3C0D-5DBE-42BF-8D3F-482FB3DAD48A}" type="slidenum">
              <a:rPr lang="en-US" altLang="ko-KR" smtClean="0">
                <a:latin typeface="+mn-ea"/>
                <a:ea typeface="+mn-ea"/>
              </a:rPr>
              <a:pPr>
                <a:defRPr/>
              </a:pPr>
              <a:t>4</a:t>
            </a:fld>
            <a:endParaRPr lang="en-US" altLang="ko-KR" dirty="0">
              <a:latin typeface="+mn-ea"/>
              <a:ea typeface="+mn-ea"/>
            </a:endParaRPr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grpSp>
        <p:nvGrpSpPr>
          <p:cNvPr id="7" name="그룹 6"/>
          <p:cNvGrpSpPr/>
          <p:nvPr/>
        </p:nvGrpSpPr>
        <p:grpSpPr>
          <a:xfrm>
            <a:off x="633413" y="1142984"/>
            <a:ext cx="7877175" cy="5076825"/>
            <a:chOff x="633413" y="1142984"/>
            <a:chExt cx="7877175" cy="5076825"/>
          </a:xfrm>
        </p:grpSpPr>
        <p:pic>
          <p:nvPicPr>
            <p:cNvPr id="3074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633413" y="1142984"/>
              <a:ext cx="7877175" cy="50768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6" name="Picture 2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785921" y="5976957"/>
              <a:ext cx="447675" cy="1905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</p:spTree>
    <p:extLst>
      <p:ext uri="{BB962C8B-B14F-4D97-AF65-F5344CB8AC3E}">
        <p14:creationId xmlns:p14="http://schemas.microsoft.com/office/powerpoint/2010/main" val="371044608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85720" y="76200"/>
            <a:ext cx="8610600" cy="685800"/>
          </a:xfrm>
        </p:spPr>
        <p:txBody>
          <a:bodyPr/>
          <a:lstStyle/>
          <a:p>
            <a:r>
              <a:rPr lang="en-US" altLang="ko-KR" smtClean="0"/>
              <a:t>Simplified VSP Insertion #1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>
          <a:xfrm>
            <a:off x="4038600" y="6910414"/>
            <a:ext cx="838200" cy="304800"/>
          </a:xfrm>
        </p:spPr>
        <p:txBody>
          <a:bodyPr/>
          <a:lstStyle/>
          <a:p>
            <a:pPr>
              <a:defRPr/>
            </a:pPr>
            <a:fld id="{7C5F3C0D-5DBE-42BF-8D3F-482FB3DAD48A}" type="slidenum">
              <a:rPr lang="en-US" altLang="ko-KR" smtClean="0">
                <a:latin typeface="+mn-ea"/>
                <a:ea typeface="+mn-ea"/>
              </a:rPr>
              <a:pPr>
                <a:defRPr/>
              </a:pPr>
              <a:t>5</a:t>
            </a:fld>
            <a:endParaRPr lang="en-US" altLang="ko-KR" dirty="0">
              <a:latin typeface="+mn-ea"/>
              <a:ea typeface="+mn-ea"/>
            </a:endParaRPr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1988" y="1157307"/>
            <a:ext cx="7820025" cy="5057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5446" y="6019819"/>
            <a:ext cx="447675" cy="19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371044608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85720" y="76200"/>
            <a:ext cx="8610600" cy="685800"/>
          </a:xfrm>
        </p:spPr>
        <p:txBody>
          <a:bodyPr/>
          <a:lstStyle/>
          <a:p>
            <a:r>
              <a:rPr lang="en-US" altLang="ko-KR" smtClean="0"/>
              <a:t>Simplified VSP Insertion #2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>
          <a:xfrm>
            <a:off x="4038600" y="6910414"/>
            <a:ext cx="838200" cy="304800"/>
          </a:xfrm>
        </p:spPr>
        <p:txBody>
          <a:bodyPr/>
          <a:lstStyle/>
          <a:p>
            <a:pPr>
              <a:defRPr/>
            </a:pPr>
            <a:fld id="{7C5F3C0D-5DBE-42BF-8D3F-482FB3DAD48A}" type="slidenum">
              <a:rPr lang="en-US" altLang="ko-KR" smtClean="0">
                <a:latin typeface="+mn-ea"/>
                <a:ea typeface="+mn-ea"/>
              </a:rPr>
              <a:pPr>
                <a:defRPr/>
              </a:pPr>
              <a:t>6</a:t>
            </a:fld>
            <a:endParaRPr lang="en-US" altLang="ko-KR" dirty="0">
              <a:latin typeface="+mn-ea"/>
              <a:ea typeface="+mn-ea"/>
            </a:endParaRPr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grpSp>
        <p:nvGrpSpPr>
          <p:cNvPr id="7" name="그룹 6"/>
          <p:cNvGrpSpPr/>
          <p:nvPr/>
        </p:nvGrpSpPr>
        <p:grpSpPr>
          <a:xfrm>
            <a:off x="638175" y="1114444"/>
            <a:ext cx="7867650" cy="5029200"/>
            <a:chOff x="638175" y="1114444"/>
            <a:chExt cx="7867650" cy="5029200"/>
          </a:xfrm>
        </p:grpSpPr>
        <p:pic>
          <p:nvPicPr>
            <p:cNvPr id="4098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638175" y="1114444"/>
              <a:ext cx="7867650" cy="5029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6" name="Picture 2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814493" y="5595952"/>
              <a:ext cx="447675" cy="1905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</p:spTree>
    <p:extLst>
      <p:ext uri="{BB962C8B-B14F-4D97-AF65-F5344CB8AC3E}">
        <p14:creationId xmlns:p14="http://schemas.microsoft.com/office/powerpoint/2010/main" val="371044608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85720" y="76200"/>
            <a:ext cx="8610600" cy="685800"/>
          </a:xfrm>
        </p:spPr>
        <p:txBody>
          <a:bodyPr/>
          <a:lstStyle/>
          <a:p>
            <a:r>
              <a:rPr lang="en-US" altLang="ko-KR" smtClean="0"/>
              <a:t>Results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>
          <a:xfrm>
            <a:off x="4038600" y="6910414"/>
            <a:ext cx="838200" cy="304800"/>
          </a:xfrm>
        </p:spPr>
        <p:txBody>
          <a:bodyPr/>
          <a:lstStyle/>
          <a:p>
            <a:pPr>
              <a:defRPr/>
            </a:pPr>
            <a:fld id="{7C5F3C0D-5DBE-42BF-8D3F-482FB3DAD48A}" type="slidenum">
              <a:rPr lang="en-US" altLang="ko-KR" smtClean="0">
                <a:latin typeface="+mn-ea"/>
                <a:ea typeface="+mn-ea"/>
              </a:rPr>
              <a:pPr>
                <a:defRPr/>
              </a:pPr>
              <a:t>7</a:t>
            </a:fld>
            <a:endParaRPr lang="en-US" altLang="ko-KR" dirty="0">
              <a:latin typeface="+mn-ea"/>
              <a:ea typeface="+mn-ea"/>
            </a:endParaRPr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06584" y="1000108"/>
            <a:ext cx="5937250" cy="184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04955" y="2919409"/>
            <a:ext cx="5937250" cy="184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706584" y="4802210"/>
            <a:ext cx="5937250" cy="184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285720" y="1661686"/>
            <a:ext cx="121444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b="0" smtClean="0">
                <a:latin typeface="+mn-ea"/>
                <a:ea typeface="+mn-ea"/>
              </a:rPr>
              <a:t>Fixed</a:t>
            </a:r>
          </a:p>
          <a:p>
            <a:pPr algn="ctr"/>
            <a:r>
              <a:rPr lang="en-US" altLang="ko-KR" b="0" smtClean="0">
                <a:latin typeface="+mn-ea"/>
              </a:rPr>
              <a:t>(after DV)</a:t>
            </a:r>
            <a:endParaRPr lang="ko-KR" altLang="en-US" b="0">
              <a:latin typeface="+mn-ea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42844" y="3590512"/>
            <a:ext cx="150019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b="0" smtClean="0">
                <a:latin typeface="+mn-ea"/>
                <a:ea typeface="+mn-ea"/>
              </a:rPr>
              <a:t>Simplified #1</a:t>
            </a:r>
          </a:p>
          <a:p>
            <a:pPr algn="ctr"/>
            <a:r>
              <a:rPr lang="en-US" altLang="ko-KR" b="0" smtClean="0">
                <a:latin typeface="+mn-ea"/>
              </a:rPr>
              <a:t>(after DV)</a:t>
            </a:r>
            <a:endParaRPr lang="ko-KR" altLang="en-US" b="0">
              <a:latin typeface="+mn-ea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0" y="5429264"/>
            <a:ext cx="17144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b="0" smtClean="0">
                <a:latin typeface="+mn-ea"/>
                <a:ea typeface="+mn-ea"/>
              </a:rPr>
              <a:t>Simplified #2</a:t>
            </a:r>
          </a:p>
          <a:p>
            <a:pPr algn="ctr"/>
            <a:r>
              <a:rPr lang="en-US" altLang="ko-KR" b="0" smtClean="0">
                <a:latin typeface="+mn-ea"/>
              </a:rPr>
              <a:t>(after Temporal)</a:t>
            </a:r>
            <a:endParaRPr lang="ko-KR" altLang="en-US" b="0" smtClean="0">
              <a:latin typeface="+mn-ea"/>
            </a:endParaRPr>
          </a:p>
          <a:p>
            <a:pPr algn="ctr"/>
            <a:endParaRPr lang="ko-KR" altLang="en-US" b="0"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71044608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85720" y="76200"/>
            <a:ext cx="8610600" cy="685800"/>
          </a:xfrm>
        </p:spPr>
        <p:txBody>
          <a:bodyPr/>
          <a:lstStyle/>
          <a:p>
            <a:r>
              <a:rPr lang="en-US" altLang="ko-KR" smtClean="0"/>
              <a:t>Conclusion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altLang="ko-KR" sz="1600" i="1" dirty="0" smtClean="0">
              <a:latin typeface="+mn-ea"/>
            </a:endParaRPr>
          </a:p>
          <a:p>
            <a:pPr>
              <a:buFont typeface="Arial" pitchFamily="34" charset="0"/>
              <a:buChar char="•"/>
            </a:pPr>
            <a:r>
              <a:rPr lang="en-US" altLang="ko-KR" sz="1600" dirty="0" smtClean="0">
                <a:latin typeface="+mn-ea"/>
              </a:rPr>
              <a:t>Fixed VSP Insertion (After DV)</a:t>
            </a:r>
          </a:p>
          <a:p>
            <a:pPr>
              <a:buNone/>
            </a:pPr>
            <a:r>
              <a:rPr lang="en-US" altLang="ko-KR" sz="1600" dirty="0" smtClean="0">
                <a:latin typeface="+mn-ea"/>
              </a:rPr>
              <a:t>     - No coding loss in overall views and synthesized views</a:t>
            </a:r>
          </a:p>
          <a:p>
            <a:pPr>
              <a:buNone/>
            </a:pPr>
            <a:r>
              <a:rPr lang="en-US" altLang="ko-KR" sz="1600" dirty="0" smtClean="0">
                <a:latin typeface="+mn-ea"/>
              </a:rPr>
              <a:t>     - Simple spec. </a:t>
            </a:r>
          </a:p>
          <a:p>
            <a:pPr>
              <a:buNone/>
            </a:pPr>
            <a:endParaRPr lang="en-US" altLang="ko-KR" sz="1600" dirty="0" smtClean="0">
              <a:latin typeface="+mn-ea"/>
            </a:endParaRPr>
          </a:p>
          <a:p>
            <a:pPr>
              <a:buFont typeface="Arial" pitchFamily="34" charset="0"/>
              <a:buChar char="•"/>
            </a:pPr>
            <a:r>
              <a:rPr lang="en-US" altLang="ko-KR" sz="1600" smtClean="0">
                <a:latin typeface="+mn-ea"/>
              </a:rPr>
              <a:t>Simplified </a:t>
            </a:r>
            <a:r>
              <a:rPr lang="en-US" altLang="ko-KR" sz="1600" dirty="0" smtClean="0">
                <a:latin typeface="+mn-ea"/>
              </a:rPr>
              <a:t>VSP Insertion #1 (Based on the left and above blocks / After DV)</a:t>
            </a:r>
          </a:p>
          <a:p>
            <a:pPr>
              <a:buNone/>
            </a:pPr>
            <a:r>
              <a:rPr lang="en-US" altLang="ko-KR" sz="1600" dirty="0" smtClean="0">
                <a:latin typeface="+mn-ea"/>
              </a:rPr>
              <a:t>     - 0.1% gain in dependent views</a:t>
            </a:r>
          </a:p>
          <a:p>
            <a:pPr>
              <a:buNone/>
            </a:pPr>
            <a:endParaRPr lang="en-US" altLang="ko-KR" sz="1600" dirty="0" smtClean="0">
              <a:latin typeface="+mn-ea"/>
            </a:endParaRPr>
          </a:p>
          <a:p>
            <a:pPr>
              <a:buFont typeface="Arial" pitchFamily="34" charset="0"/>
              <a:buChar char="•"/>
            </a:pPr>
            <a:r>
              <a:rPr lang="en-US" altLang="ko-KR" sz="1600" dirty="0" smtClean="0">
                <a:latin typeface="+mn-ea"/>
              </a:rPr>
              <a:t>Simplified VSP Insertion #2 (Based on the left and above blocks / After temporal)</a:t>
            </a:r>
          </a:p>
          <a:p>
            <a:pPr>
              <a:buNone/>
            </a:pPr>
            <a:r>
              <a:rPr lang="en-US" altLang="ko-KR" sz="1600" dirty="0" smtClean="0">
                <a:latin typeface="+mn-ea"/>
              </a:rPr>
              <a:t>     - 0.1% gain in dependent views and 0.1% gain in both overall and synthesized views</a:t>
            </a:r>
          </a:p>
          <a:p>
            <a:pPr>
              <a:buNone/>
            </a:pPr>
            <a:endParaRPr lang="en-US" altLang="ko-KR" sz="1600" dirty="0" smtClean="0">
              <a:latin typeface="+mn-ea"/>
            </a:endParaRPr>
          </a:p>
          <a:p>
            <a:pPr>
              <a:buNone/>
            </a:pPr>
            <a:endParaRPr lang="en-US" altLang="ko-KR" sz="1600" dirty="0" smtClean="0">
              <a:latin typeface="+mn-ea"/>
            </a:endParaRPr>
          </a:p>
          <a:p>
            <a:pPr>
              <a:buFont typeface="Arial" pitchFamily="34" charset="0"/>
              <a:buChar char="•"/>
            </a:pPr>
            <a:endParaRPr lang="en-US" altLang="ko-KR" sz="1600" dirty="0" smtClean="0">
              <a:latin typeface="+mn-ea"/>
            </a:endParaRPr>
          </a:p>
          <a:p>
            <a:pPr>
              <a:buFont typeface="Arial" pitchFamily="34" charset="0"/>
              <a:buChar char="•"/>
            </a:pPr>
            <a:endParaRPr lang="en-US" altLang="ko-KR" sz="1600" dirty="0" smtClean="0">
              <a:latin typeface="+mn-ea"/>
            </a:endParaRPr>
          </a:p>
          <a:p>
            <a:endParaRPr lang="en-US" altLang="ko-KR" sz="1400" dirty="0" smtClean="0">
              <a:latin typeface="+mn-ea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>
          <a:xfrm>
            <a:off x="4038600" y="6910414"/>
            <a:ext cx="838200" cy="304800"/>
          </a:xfrm>
        </p:spPr>
        <p:txBody>
          <a:bodyPr/>
          <a:lstStyle/>
          <a:p>
            <a:pPr>
              <a:defRPr/>
            </a:pPr>
            <a:fld id="{7C5F3C0D-5DBE-42BF-8D3F-482FB3DAD48A}" type="slidenum">
              <a:rPr lang="en-US" altLang="ko-KR" smtClean="0">
                <a:latin typeface="+mn-ea"/>
                <a:ea typeface="+mn-ea"/>
              </a:rPr>
              <a:pPr>
                <a:defRPr/>
              </a:pPr>
              <a:t>8</a:t>
            </a:fld>
            <a:endParaRPr lang="en-US" altLang="ko-KR" dirty="0">
              <a:latin typeface="+mn-ea"/>
              <a:ea typeface="+mn-ea"/>
            </a:endParaRPr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1044608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resentation만들기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00FF"/>
      </a:hlink>
      <a:folHlink>
        <a:srgbClr val="B2B2B2"/>
      </a:folHlink>
    </a:clrScheme>
    <a:fontScheme name="이선일">
      <a:majorFont>
        <a:latin typeface="Tahoma"/>
        <a:ea typeface="맑은 고딕"/>
        <a:cs typeface=""/>
      </a:majorFont>
      <a:minorFont>
        <a:latin typeface="Tahoma"/>
        <a:ea typeface="맑은 고딕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9525" cap="flat" cmpd="sng" algn="ctr">
          <a:solidFill>
            <a:srgbClr val="FF66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rtlCol="0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1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1" sz="16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ea typeface="굴림" pitchFamily="50" charset="-127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66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1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1" lang="ko-KR" altLang="en-US" sz="16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ea typeface="굴림" pitchFamily="50" charset="-127"/>
          </a:defRPr>
        </a:defPPr>
      </a:lstStyle>
    </a:lnDef>
  </a:objectDefaults>
  <a:extraClrSchemeLst>
    <a:extraClrScheme>
      <a:clrScheme name="Presentation만들기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tion만들기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만들기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만들기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만들기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만들기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만들기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C:\Documents and Settings\호요성\바탕 화면\Presentation만들기.ppt</Template>
  <TotalTime>62513</TotalTime>
  <Words>189</Words>
  <Application>Microsoft Office PowerPoint</Application>
  <PresentationFormat>화면 슬라이드 쇼(4:3)</PresentationFormat>
  <Paragraphs>60</Paragraphs>
  <Slides>8</Slides>
  <Notes>8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8</vt:i4>
      </vt:variant>
    </vt:vector>
  </HeadingPairs>
  <TitlesOfParts>
    <vt:vector size="9" baseType="lpstr">
      <vt:lpstr>Presentation만들기</vt:lpstr>
      <vt:lpstr>PowerPoint 프레젠테이션</vt:lpstr>
      <vt:lpstr>VSP Insertion</vt:lpstr>
      <vt:lpstr>Current VSP Insertion</vt:lpstr>
      <vt:lpstr>Fixed VSP Insertion</vt:lpstr>
      <vt:lpstr>Simplified VSP Insertion #1</vt:lpstr>
      <vt:lpstr>Simplified VSP Insertion #2</vt:lpstr>
      <vt:lpstr>Results</vt:lpstr>
      <vt:lpstr>Conclusion</vt:lpstr>
    </vt:vector>
  </TitlesOfParts>
  <Company>K-JIST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Visual SNHC Tools</dc:title>
  <dc:creator>윤승욱</dc:creator>
  <cp:lastModifiedBy>이진영</cp:lastModifiedBy>
  <cp:revision>5516</cp:revision>
  <dcterms:created xsi:type="dcterms:W3CDTF">2003-01-13T07:35:44Z</dcterms:created>
  <dcterms:modified xsi:type="dcterms:W3CDTF">2013-04-20T08:48:58Z</dcterms:modified>
</cp:coreProperties>
</file>