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721" r:id="rId2"/>
    <p:sldId id="904" r:id="rId3"/>
    <p:sldId id="898" r:id="rId4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밝은 스타일 1 - 강조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06799F8-075E-4A3A-A7F6-7FBC6576F1A4}" styleName="테마 스타일 2 - 강조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188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emf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142984"/>
            <a:ext cx="89221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480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JCT3V-D0116: Simplification of ALC</a:t>
            </a:r>
            <a:endParaRPr lang="en-US" altLang="ko-KR" sz="1500" smtClean="0">
              <a:solidFill>
                <a:schemeClr val="accent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429001"/>
            <a:ext cx="8305800" cy="2571767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800" smtClean="0">
                <a:ea typeface="바탕체" pitchFamily="17" charset="-127"/>
              </a:rPr>
              <a:t>Jin Young Lee</a:t>
            </a: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endParaRPr lang="en-US" altLang="ko-KR" sz="28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800" dirty="0" smtClean="0">
                <a:ea typeface="바탕체" pitchFamily="17" charset="-127"/>
              </a:rPr>
              <a:t>Samsung Electronics</a:t>
            </a:r>
          </a:p>
          <a:p>
            <a:pPr eaLnBrk="1" hangingPunct="1">
              <a:spcBef>
                <a:spcPct val="0"/>
              </a:spcBef>
            </a:pPr>
            <a:endParaRPr lang="en-US" altLang="ko-KR" dirty="0" smtClean="0">
              <a:solidFill>
                <a:srgbClr val="000000"/>
              </a:solidFill>
              <a:ea typeface="바탕체" pitchFamily="17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Simplification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Using a </a:t>
            </a:r>
            <a:r>
              <a:rPr lang="en-US" altLang="ko-KR" sz="1600" smtClean="0">
                <a:latin typeface="+mn-ea"/>
              </a:rPr>
              <a:t>reduced </a:t>
            </a:r>
            <a:r>
              <a:rPr lang="en-US" altLang="ko-KR" sz="1600" smtClean="0">
                <a:latin typeface="+mn-ea"/>
              </a:rPr>
              <a:t>template </a:t>
            </a:r>
            <a:r>
              <a:rPr lang="en-US" altLang="ko-KR" sz="1600" smtClean="0">
                <a:latin typeface="+mn-ea"/>
              </a:rPr>
              <a:t>size </a:t>
            </a: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r>
              <a:rPr lang="en-US" altLang="ko-KR" sz="1600" dirty="0" smtClean="0">
                <a:latin typeface="+mn-ea"/>
              </a:rPr>
              <a:t>Not </a:t>
            </a:r>
            <a:r>
              <a:rPr lang="en-US" altLang="ko-KR" sz="1600" dirty="0" smtClean="0">
                <a:latin typeface="+mn-ea"/>
              </a:rPr>
              <a:t>applying ALC to small partitioned mode</a:t>
            </a:r>
          </a:p>
          <a:p>
            <a:pPr>
              <a:buFont typeface="Arial" pitchFamily="34" charset="0"/>
              <a:buChar char="•"/>
            </a:pPr>
            <a:endParaRPr lang="en-US" altLang="ko-KR" sz="1600" dirty="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1819295"/>
            <a:ext cx="82105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r>
              <a:rPr lang="en-US" altLang="ko-KR" smtClean="0"/>
              <a:t>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altLang="ko-KR" sz="1600" smtClean="0">
                <a:latin typeface="+mn-ea"/>
              </a:rPr>
              <a:t>Encoding/decoding time reduction with negligible coding loss</a:t>
            </a:r>
          </a:p>
          <a:p>
            <a:pPr>
              <a:buNone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pPr>
              <a:buFont typeface="Arial" pitchFamily="34" charset="0"/>
              <a:buChar char="•"/>
            </a:pPr>
            <a:endParaRPr lang="en-US" altLang="ko-KR" sz="1600" smtClean="0">
              <a:latin typeface="+mn-ea"/>
            </a:endParaRPr>
          </a:p>
          <a:p>
            <a:endParaRPr lang="en-US" altLang="ko-KR" sz="1400" dirty="0" smtClean="0">
              <a:latin typeface="+mn-ea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4038600" y="6910414"/>
            <a:ext cx="838200" cy="304800"/>
          </a:xfrm>
        </p:spPr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>
                <a:latin typeface="+mn-ea"/>
                <a:ea typeface="+mn-ea"/>
              </a:rPr>
              <a:pPr>
                <a:defRPr/>
              </a:pPr>
              <a:t>3</a:t>
            </a:fld>
            <a:endParaRPr lang="en-US" altLang="ko-KR" dirty="0">
              <a:latin typeface="+mn-ea"/>
              <a:ea typeface="+mn-ea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9737" y="1571620"/>
            <a:ext cx="5937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3192" y="1571620"/>
            <a:ext cx="2457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737" y="3214694"/>
            <a:ext cx="5937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53192" y="3224211"/>
            <a:ext cx="2457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9737" y="4857768"/>
            <a:ext cx="59372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57954" y="4857768"/>
            <a:ext cx="245745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929058" y="2733256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0" smtClean="0"/>
              <a:t>(a) Reduced sized</a:t>
            </a:r>
            <a:endParaRPr lang="ko-KR" altLang="en-US" b="0"/>
          </a:p>
        </p:txBody>
      </p:sp>
      <p:sp>
        <p:nvSpPr>
          <p:cNvPr id="15" name="TextBox 14"/>
          <p:cNvSpPr txBox="1"/>
          <p:nvPr/>
        </p:nvSpPr>
        <p:spPr>
          <a:xfrm>
            <a:off x="3929058" y="4376330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0" smtClean="0"/>
              <a:t>(b) Mode restriction</a:t>
            </a:r>
            <a:endParaRPr lang="ko-KR" altLang="en-US" b="0"/>
          </a:p>
        </p:txBody>
      </p:sp>
      <p:sp>
        <p:nvSpPr>
          <p:cNvPr id="16" name="TextBox 15"/>
          <p:cNvSpPr txBox="1"/>
          <p:nvPr/>
        </p:nvSpPr>
        <p:spPr>
          <a:xfrm>
            <a:off x="4071934" y="6038454"/>
            <a:ext cx="1928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0" smtClean="0"/>
              <a:t>(c) Both</a:t>
            </a:r>
            <a:endParaRPr lang="ko-KR" altLang="en-US" b="0"/>
          </a:p>
        </p:txBody>
      </p:sp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62431</TotalTime>
  <Words>56</Words>
  <Application>Microsoft Office PowerPoint</Application>
  <PresentationFormat>화면 슬라이드 쇼(4:3)</PresentationFormat>
  <Paragraphs>20</Paragraphs>
  <Slides>3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Presentation만들기</vt:lpstr>
      <vt:lpstr>PowerPoint 프레젠테이션</vt:lpstr>
      <vt:lpstr>Simplification</vt:lpstr>
      <vt:lpstr>Results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이진영</cp:lastModifiedBy>
  <cp:revision>5522</cp:revision>
  <dcterms:created xsi:type="dcterms:W3CDTF">2003-01-13T07:35:44Z</dcterms:created>
  <dcterms:modified xsi:type="dcterms:W3CDTF">2013-04-22T10:23:05Z</dcterms:modified>
</cp:coreProperties>
</file>