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721" r:id="rId2"/>
    <p:sldId id="904" r:id="rId3"/>
    <p:sldId id="906" r:id="rId4"/>
    <p:sldId id="898" r:id="rId5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06799F8-075E-4A3A-A7F6-7FBC6576F1A4}" styleName="테마 스타일 2 - 강조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9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740747"/>
            <a:ext cx="89221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Skip Flag Coding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Skip Flag Coding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When the left and above blocks are coded with Skip in B slices, it is highly possible for the current block to be coded with Skip.</a:t>
            </a:r>
          </a:p>
          <a:p>
            <a:pPr>
              <a:buNone/>
            </a:pPr>
            <a:r>
              <a:rPr lang="en-US" altLang="ko-KR" sz="1600" smtClean="0">
                <a:latin typeface="+mn-ea"/>
              </a:rPr>
              <a:t>	</a:t>
            </a:r>
            <a:r>
              <a:rPr lang="en-US" altLang="ko-KR" sz="1600" smtClean="0">
                <a:latin typeface="+mn-ea"/>
                <a:sym typeface="Wingdings" pitchFamily="2" charset="2"/>
              </a:rPr>
              <a:t> Propose more efficient run-length skip flag coding in this case (Max length=16)</a:t>
            </a: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709124" y="2860545"/>
            <a:ext cx="720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985219" y="2853336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709124" y="2524721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mb_skip_run_type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Proposed run-length coding is controlled by syntax </a:t>
            </a:r>
            <a:r>
              <a:rPr lang="en-US" altLang="ko-KR" sz="1600" i="1" smtClean="0"/>
              <a:t>mb_skip_run_type</a:t>
            </a:r>
            <a:endParaRPr lang="en-US" altLang="ko-KR" sz="1600" i="1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/>
              <a:t>If mb_skip_run_type = 1, skip flag is infered to 1 until the condition is broken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/>
              <a:t>If mb_skip_run_type = 0, skip flag is not infered</a:t>
            </a: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714480" y="2860545"/>
            <a:ext cx="720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438385" y="2860959"/>
            <a:ext cx="720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167053" y="2860959"/>
            <a:ext cx="720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881433" y="2860959"/>
            <a:ext cx="72000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Blk</a:t>
            </a:r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877528" y="2522819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NS</a:t>
            </a:r>
            <a:endParaRPr lang="ko-KR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990575" y="2853336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714480" y="2519356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5643570" y="2547517"/>
            <a:ext cx="228601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mb_skip_run_type  = 1</a:t>
            </a:r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5643570" y="2886071"/>
            <a:ext cx="2286016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En/decoding Blk</a:t>
            </a:r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1719242" y="5560299"/>
            <a:ext cx="720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2443147" y="5560713"/>
            <a:ext cx="720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3176577" y="5560713"/>
            <a:ext cx="7200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3890957" y="5560713"/>
            <a:ext cx="72000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NS</a:t>
            </a:r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3887052" y="5222573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1728767" y="5224475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1000100" y="5553090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5562607" y="6019404"/>
            <a:ext cx="2286016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En/decoding NS Blk</a:t>
            </a:r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5562607" y="4662082"/>
            <a:ext cx="228601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mb_skip_run_type  = 0</a:t>
            </a:r>
            <a:endParaRPr lang="ko-KR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5562607" y="4995459"/>
            <a:ext cx="228601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skip_flag  = 1</a:t>
            </a:r>
            <a:endParaRPr lang="ko-KR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5572132" y="5333185"/>
            <a:ext cx="228601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skip_flag  = 1</a:t>
            </a:r>
            <a:endParaRPr lang="ko-KR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5562607" y="5680850"/>
            <a:ext cx="228601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skip_flag  = 1</a:t>
            </a:r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428860" y="2519356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152765" y="2519356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2428860" y="5233586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3152765" y="5233586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S</a:t>
            </a:r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994480" y="2519356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NS</a:t>
            </a:r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000100" y="5233586"/>
            <a:ext cx="720000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mtClean="0"/>
              <a:t>NS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About 1% gain in overall views and synthesizes views</a:t>
            </a: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643050"/>
            <a:ext cx="59372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6" y="3214686"/>
            <a:ext cx="24574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62440</TotalTime>
  <Words>141</Words>
  <Application>Microsoft Office PowerPoint</Application>
  <PresentationFormat>화면 슬라이드 쇼(4:3)</PresentationFormat>
  <Paragraphs>62</Paragraphs>
  <Slides>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Presentation만들기</vt:lpstr>
      <vt:lpstr>슬라이드 1</vt:lpstr>
      <vt:lpstr>Skip Flag Coding</vt:lpstr>
      <vt:lpstr>mb_skip_run_type</vt:lpstr>
      <vt:lpstr>Results</vt:lpstr>
    </vt:vector>
  </TitlesOfParts>
  <Company>K-JIST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</cp:lastModifiedBy>
  <cp:revision>5522</cp:revision>
  <dcterms:created xsi:type="dcterms:W3CDTF">2003-01-13T07:35:44Z</dcterms:created>
  <dcterms:modified xsi:type="dcterms:W3CDTF">2013-04-18T00:25:43Z</dcterms:modified>
</cp:coreProperties>
</file>