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914" r:id="rId2"/>
    <p:sldId id="915" r:id="rId3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5FE3D6"/>
    <a:srgbClr val="FFFFCC"/>
    <a:srgbClr val="43CAE5"/>
    <a:srgbClr val="9999FF"/>
    <a:srgbClr val="FF00FF"/>
    <a:srgbClr val="66CCFF"/>
    <a:srgbClr val="5DCBC1"/>
    <a:srgbClr val="990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5" autoAdjust="0"/>
    <p:restoredTop sz="94229" autoAdjust="0"/>
  </p:normalViewPr>
  <p:slideViewPr>
    <p:cSldViewPr>
      <p:cViewPr varScale="1">
        <p:scale>
          <a:sx n="68" d="100"/>
          <a:sy n="68" d="100"/>
        </p:scale>
        <p:origin x="-15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6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pic>
        <p:nvPicPr>
          <p:cNvPr id="9" name="Picture 9" descr="ss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180564" y="6541138"/>
            <a:ext cx="755576" cy="28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Complexity </a:t>
            </a:r>
            <a:r>
              <a:rPr lang="en-US" altLang="ko-KR" dirty="0" smtClean="0"/>
              <a:t>Analysis (CU-level)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graphicFrame>
        <p:nvGraphicFramePr>
          <p:cNvPr id="5" name="내용 개체 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1987882"/>
              </p:ext>
            </p:extLst>
          </p:nvPr>
        </p:nvGraphicFramePr>
        <p:xfrm>
          <a:off x="0" y="1196752"/>
          <a:ext cx="9144002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Conditional</a:t>
                      </a:r>
                      <a:r>
                        <a:rPr lang="en-US" altLang="ko-KR" sz="1200" b="1" baseline="0" dirty="0" smtClean="0">
                          <a:solidFill>
                            <a:schemeClr val="tx1"/>
                          </a:solidFill>
                        </a:rPr>
                        <a:t> Branch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Multiplication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Addition/</a:t>
                      </a:r>
                    </a:p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Subtraction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Shift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# of block accessing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Current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sz="1800" dirty="0" err="1" smtClean="0">
                          <a:solidFill>
                            <a:srgbClr val="FF0000"/>
                          </a:solidFill>
                        </a:rPr>
                        <a:t>NxN</a:t>
                      </a:r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) *4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</a:t>
                      </a:r>
                      <a:r>
                        <a:rPr lang="en-US" altLang="ko-KR" sz="1800" baseline="30000" dirty="0" smtClean="0"/>
                        <a:t>st</a:t>
                      </a:r>
                      <a:r>
                        <a:rPr lang="en-US" altLang="ko-KR" sz="1800" dirty="0" smtClean="0"/>
                        <a:t> Step (NBDV*)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1168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12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144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444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56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6064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2</a:t>
                      </a:r>
                      <a:r>
                        <a:rPr lang="en-US" altLang="ko-KR" sz="1800" baseline="30000" dirty="0" smtClean="0"/>
                        <a:t>nd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48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-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64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16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4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606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1216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208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460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Proposed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sz="1800" dirty="0" err="1" smtClean="0">
                          <a:solidFill>
                            <a:srgbClr val="FF0000"/>
                          </a:solidFill>
                        </a:rPr>
                        <a:t>NxN</a:t>
                      </a:r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) *4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</a:t>
                      </a:r>
                      <a:r>
                        <a:rPr lang="en-US" altLang="ko-KR" sz="1800" baseline="30000" dirty="0" smtClean="0"/>
                        <a:t>st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48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-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64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2</a:t>
                      </a:r>
                      <a:r>
                        <a:rPr lang="en-US" altLang="ko-KR" sz="1800" baseline="30000" dirty="0" smtClean="0"/>
                        <a:t>nd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48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-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64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96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457890"/>
            <a:ext cx="5076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B0F0"/>
                </a:solidFill>
              </a:rPr>
              <a:t>* Availability check for NBDV is not counted</a:t>
            </a:r>
            <a:endParaRPr lang="ko-KR" altLang="en-US" sz="2000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96" y="764704"/>
            <a:ext cx="253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CC3300"/>
                </a:solidFill>
                <a:latin typeface="+mn-lt"/>
              </a:rPr>
              <a:t>BVSP on (CTC)</a:t>
            </a:r>
            <a:endParaRPr lang="ko-KR" altLang="en-US" sz="2400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221088"/>
            <a:ext cx="3203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CC3300"/>
                </a:solidFill>
                <a:latin typeface="+mn-lt"/>
              </a:rPr>
              <a:t>BVSP off (non-CTC)</a:t>
            </a:r>
            <a:endParaRPr lang="ko-KR" altLang="en-US" sz="2400" dirty="0">
              <a:solidFill>
                <a:srgbClr val="CC3300"/>
              </a:solidFill>
              <a:latin typeface="+mn-lt"/>
            </a:endParaRPr>
          </a:p>
        </p:txBody>
      </p:sp>
      <p:graphicFrame>
        <p:nvGraphicFramePr>
          <p:cNvPr id="9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540539"/>
              </p:ext>
            </p:extLst>
          </p:nvPr>
        </p:nvGraphicFramePr>
        <p:xfrm>
          <a:off x="0" y="4682753"/>
          <a:ext cx="914400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Conditional</a:t>
                      </a:r>
                      <a:r>
                        <a:rPr lang="en-US" altLang="ko-KR" sz="1200" b="1" baseline="0" dirty="0" smtClean="0">
                          <a:solidFill>
                            <a:schemeClr val="tx1"/>
                          </a:solidFill>
                        </a:rPr>
                        <a:t> Branch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Multiplication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Addition/</a:t>
                      </a:r>
                    </a:p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Subtraction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Shift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# of block accessing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Current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sz="1800" dirty="0" err="1" smtClean="0">
                          <a:solidFill>
                            <a:srgbClr val="FF0000"/>
                          </a:solidFill>
                        </a:rPr>
                        <a:t>NxN</a:t>
                      </a:r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) *4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NBDV*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1168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144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444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56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Proposed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sz="1800" dirty="0" err="1" smtClean="0">
                          <a:solidFill>
                            <a:srgbClr val="FF0000"/>
                          </a:solidFill>
                        </a:rPr>
                        <a:t>NxN</a:t>
                      </a:r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) *4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NBDV*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1168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144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444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56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726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Complexity </a:t>
            </a:r>
            <a:r>
              <a:rPr lang="en-US" altLang="ko-KR" dirty="0" smtClean="0"/>
              <a:t>Analysis (CU-level)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graphicFrame>
        <p:nvGraphicFramePr>
          <p:cNvPr id="5" name="내용 개체 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5991999"/>
              </p:ext>
            </p:extLst>
          </p:nvPr>
        </p:nvGraphicFramePr>
        <p:xfrm>
          <a:off x="0" y="1196752"/>
          <a:ext cx="9144002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Conditional</a:t>
                      </a:r>
                      <a:r>
                        <a:rPr lang="en-US" altLang="ko-KR" sz="1200" b="1" baseline="0" dirty="0" smtClean="0">
                          <a:solidFill>
                            <a:schemeClr val="tx1"/>
                          </a:solidFill>
                        </a:rPr>
                        <a:t> Branch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Multiplication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Addition/</a:t>
                      </a:r>
                    </a:p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Subtraction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Shift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# of block accessing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Current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(2Nx2N)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</a:t>
                      </a:r>
                      <a:r>
                        <a:rPr lang="en-US" altLang="ko-KR" sz="1800" baseline="30000" dirty="0" smtClean="0"/>
                        <a:t>st</a:t>
                      </a:r>
                      <a:r>
                        <a:rPr lang="en-US" altLang="ko-KR" sz="1800" dirty="0" smtClean="0"/>
                        <a:t> Step (NBDV*)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249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3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91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6064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2</a:t>
                      </a:r>
                      <a:r>
                        <a:rPr lang="en-US" altLang="ko-KR" sz="1800" baseline="30000" dirty="0" smtClean="0"/>
                        <a:t>nd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12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-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606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261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95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Proposed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sz="1800" dirty="0" err="1" smtClean="0">
                          <a:solidFill>
                            <a:srgbClr val="FF0000"/>
                          </a:solidFill>
                        </a:rPr>
                        <a:t>NxN</a:t>
                      </a:r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) *4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</a:t>
                      </a:r>
                      <a:r>
                        <a:rPr lang="en-US" altLang="ko-KR" sz="1800" baseline="30000" dirty="0" smtClean="0"/>
                        <a:t>st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48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-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64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2</a:t>
                      </a:r>
                      <a:r>
                        <a:rPr lang="en-US" altLang="ko-KR" sz="1800" baseline="30000" dirty="0" smtClean="0"/>
                        <a:t>nd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48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-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64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96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457890"/>
            <a:ext cx="5076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B0F0"/>
                </a:solidFill>
              </a:rPr>
              <a:t>* Availability check for NBDV is not counted</a:t>
            </a:r>
            <a:endParaRPr lang="ko-KR" altLang="en-US" sz="2000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96" y="764704"/>
            <a:ext cx="6061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CC3300"/>
                </a:solidFill>
                <a:latin typeface="+mn-lt"/>
              </a:rPr>
              <a:t>BVSP on (CTC</a:t>
            </a:r>
            <a:r>
              <a:rPr lang="en-US" altLang="ko-KR" sz="2400" dirty="0">
                <a:solidFill>
                  <a:srgbClr val="CC3300"/>
                </a:solidFill>
                <a:latin typeface="+mn-lt"/>
              </a:rPr>
              <a:t>) + CU-based Derivation</a:t>
            </a:r>
            <a:endParaRPr lang="ko-KR" altLang="en-US" sz="2400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221088"/>
            <a:ext cx="6816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CC3300"/>
                </a:solidFill>
                <a:latin typeface="+mn-lt"/>
              </a:rPr>
              <a:t>BVSP off (non-CTC</a:t>
            </a:r>
            <a:r>
              <a:rPr lang="en-US" altLang="ko-KR" sz="2400" dirty="0">
                <a:solidFill>
                  <a:srgbClr val="CC3300"/>
                </a:solidFill>
                <a:latin typeface="+mn-lt"/>
              </a:rPr>
              <a:t>) + CU-based Derivation</a:t>
            </a:r>
            <a:endParaRPr lang="ko-KR" altLang="en-US" sz="2400" dirty="0">
              <a:solidFill>
                <a:srgbClr val="CC3300"/>
              </a:solidFill>
              <a:latin typeface="+mn-lt"/>
            </a:endParaRPr>
          </a:p>
        </p:txBody>
      </p:sp>
      <p:graphicFrame>
        <p:nvGraphicFramePr>
          <p:cNvPr id="9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7297030"/>
              </p:ext>
            </p:extLst>
          </p:nvPr>
        </p:nvGraphicFramePr>
        <p:xfrm>
          <a:off x="0" y="4682753"/>
          <a:ext cx="914400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Conditional</a:t>
                      </a:r>
                      <a:r>
                        <a:rPr lang="en-US" altLang="ko-KR" sz="1200" b="1" baseline="0" dirty="0" smtClean="0">
                          <a:solidFill>
                            <a:schemeClr val="tx1"/>
                          </a:solidFill>
                        </a:rPr>
                        <a:t> Branch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Multiplication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Addition/</a:t>
                      </a:r>
                    </a:p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Subtraction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Shift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# of block accessing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Current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(2Nx2N)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NBDV*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292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111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Proposed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(2Nx2N)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NBDV*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292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111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346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83896</TotalTime>
  <Words>254</Words>
  <Application>Microsoft Office PowerPoint</Application>
  <PresentationFormat>화면 슬라이드 쇼(4:3)</PresentationFormat>
  <Paragraphs>146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Presentation만들기</vt:lpstr>
      <vt:lpstr>Complexity Analysis (CU-level)</vt:lpstr>
      <vt:lpstr>Complexity Analysis (CU-level)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박민우</cp:lastModifiedBy>
  <cp:revision>6997</cp:revision>
  <dcterms:created xsi:type="dcterms:W3CDTF">2003-01-13T07:35:44Z</dcterms:created>
  <dcterms:modified xsi:type="dcterms:W3CDTF">2013-04-23T06:34:32Z</dcterms:modified>
</cp:coreProperties>
</file>