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1DEFE-1D01-4E83-B7F3-E2977F1A912D}" type="datetimeFigureOut">
              <a:rPr lang="zh-TW" altLang="en-US" smtClean="0"/>
              <a:pPr/>
              <a:t>2013/4/23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9377C-6A3A-46A4-AFF3-8686744D00D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merging candidate list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22300" y="44624"/>
          <a:ext cx="7593038" cy="67208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796519"/>
                <a:gridCol w="3796519"/>
              </a:tblGrid>
              <a:tr h="370840">
                <a:tc>
                  <a:txBody>
                    <a:bodyPr/>
                    <a:lstStyle/>
                    <a:p>
                      <a:pPr marL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D0178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D0109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Inter-view 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Inter-view 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A1, B1, B0, A0 (spatial candidates)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A1, B1, B0,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A0 (spatial candidates)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DV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smtClean="0"/>
                        <a:t>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DV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smtClean="0"/>
                        <a:t>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B2 (spatial candidate)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B2 (spatial candidate)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VSP </a:t>
                      </a:r>
                      <a:r>
                        <a:rPr lang="en-US" sz="1400" dirty="0" smtClean="0"/>
                        <a:t>candidate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VSP candidate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If(Left inter-view candidate available)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Left inter-view candidate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[Redundancy checking]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Below-right 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</a:rPr>
                        <a:t>inter-view 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candidate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        [Redundancy checking]</a:t>
                      </a:r>
                      <a:endParaRPr lang="zh-TW" sz="1800" dirty="0">
                        <a:solidFill>
                          <a:srgbClr val="0070C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Else if(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first available disparity motion vector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exists)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Left shift spatial DV candidate</a:t>
                      </a:r>
                      <a:endParaRPr lang="zh-TW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Left shift DV candidate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solidFill>
                          <a:srgbClr val="0070C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smtClean="0"/>
                        <a:t>Temporal candidate</a:t>
                      </a:r>
                      <a:endParaRPr lang="zh-TW" altLang="en-US" sz="1400" dirty="0" smtClean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solidFill>
                          <a:srgbClr val="0070C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If(Right</a:t>
                      </a:r>
                      <a:r>
                        <a:rPr lang="en-US" sz="140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inter-view candidate available)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Right inter-view candidate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[Redundancy checking]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Else if(</a:t>
                      </a: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first available disparity motion vector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exists)</a:t>
                      </a: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Right shift spatial DV candidate</a:t>
                      </a:r>
                      <a:endParaRPr lang="zh-TW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400" kern="120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  <a:endParaRPr lang="en-US" altLang="zh-TW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  Right shift DV candidate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22300" y="44624"/>
          <a:ext cx="7593038" cy="5176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796519"/>
                <a:gridCol w="3796519"/>
              </a:tblGrid>
              <a:tr h="370840">
                <a:tc>
                  <a:txBody>
                    <a:bodyPr/>
                    <a:lstStyle/>
                    <a:p>
                      <a:pPr marL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D0178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/>
                        <a:t>Method Proposed in D0109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 comparisons : 2 redundancy checks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 comparisons : 1 redundancy check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Additional memory accesses: 2 inter-view MVs access</a:t>
                      </a: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Additional memory accesses: 1 inter-view MV access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 smtClean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solidFill>
                          <a:srgbClr val="0070C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solidFill>
                          <a:srgbClr val="0070C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en-US" sz="1400" dirty="0" smtClean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solidFill>
                          <a:srgbClr val="0070C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4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8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173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 merging candidate list</vt:lpstr>
      <vt:lpstr>Slide 2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merging candidate list</dc:title>
  <dc:creator>mtk02478</dc:creator>
  <cp:lastModifiedBy>mtk02478</cp:lastModifiedBy>
  <cp:revision>3</cp:revision>
  <dcterms:created xsi:type="dcterms:W3CDTF">2013-04-22T10:14:09Z</dcterms:created>
  <dcterms:modified xsi:type="dcterms:W3CDTF">2013-04-23T00:37:31Z</dcterms:modified>
</cp:coreProperties>
</file>