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5" r:id="rId2"/>
    <p:sldId id="397" r:id="rId3"/>
    <p:sldId id="410" r:id="rId4"/>
    <p:sldId id="414" r:id="rId5"/>
    <p:sldId id="415" r:id="rId6"/>
    <p:sldId id="412" r:id="rId7"/>
    <p:sldId id="400" r:id="rId8"/>
    <p:sldId id="401" r:id="rId9"/>
    <p:sldId id="395" r:id="rId10"/>
    <p:sldId id="416" r:id="rId11"/>
    <p:sldId id="413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80" d="100"/>
          <a:sy n="80" d="100"/>
        </p:scale>
        <p:origin x="-12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JCT3V-D0108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3D-CE2.a related: Simplified disparity vector derivation in Skip mode and Direct mode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JCT3V-D0108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err="1" smtClean="0"/>
              <a:t>Incheon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20–26 Apr.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Backup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inter-view candidate in Skip mode and Direct mode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008906"/>
          </a:xfrm>
        </p:spPr>
        <p:txBody>
          <a:bodyPr/>
          <a:lstStyle/>
          <a:p>
            <a:r>
              <a:rPr lang="en-CA" altLang="zh-TW" dirty="0" smtClean="0"/>
              <a:t>A disparity vector (DV) is derived for locating a corresponding block in the inter-view MVP derivation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564904"/>
            <a:ext cx="6465198" cy="2422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ATM-7.0, </a:t>
            </a:r>
            <a:r>
              <a:rPr lang="en-CA" altLang="zh-TW" dirty="0" smtClean="0"/>
              <a:t>the disparity vector (DV) used for the inter-view MVP derivation in Skip mode and Direct mode is derived from </a:t>
            </a:r>
          </a:p>
          <a:p>
            <a:pPr lvl="1"/>
            <a:r>
              <a:rPr lang="en-CA" altLang="zh-TW" sz="2200" dirty="0" smtClean="0"/>
              <a:t>the motion vectors of the </a:t>
            </a:r>
            <a:r>
              <a:rPr lang="en-CA" altLang="zh-TW" sz="2200" dirty="0" smtClean="0">
                <a:solidFill>
                  <a:srgbClr val="0000FF"/>
                </a:solidFill>
              </a:rPr>
              <a:t>neighboring blocks</a:t>
            </a:r>
            <a:r>
              <a:rPr lang="en-CA" altLang="zh-TW" sz="2200" dirty="0" smtClean="0"/>
              <a:t> and </a:t>
            </a:r>
          </a:p>
          <a:p>
            <a:pPr lvl="1"/>
            <a:r>
              <a:rPr lang="en-CA" altLang="zh-TW" sz="2200" dirty="0" smtClean="0"/>
              <a:t>disparity vector converted from the </a:t>
            </a:r>
            <a:r>
              <a:rPr lang="en-CA" altLang="zh-TW" sz="2200" dirty="0" smtClean="0">
                <a:solidFill>
                  <a:srgbClr val="0000FF"/>
                </a:solidFill>
              </a:rPr>
              <a:t>depth samples</a:t>
            </a:r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This contribution proposes to </a:t>
            </a:r>
            <a:r>
              <a:rPr lang="en-CA" altLang="zh-TW" dirty="0" smtClean="0"/>
              <a:t>simplify the disparity vector derivation by directly deriving the disparity from the </a:t>
            </a:r>
            <a:r>
              <a:rPr lang="en-CA" altLang="zh-TW" dirty="0" smtClean="0">
                <a:solidFill>
                  <a:srgbClr val="0000FF"/>
                </a:solidFill>
              </a:rPr>
              <a:t>depth samples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The experimental results show no coding loss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342188" cy="658813"/>
          </a:xfrm>
        </p:spPr>
        <p:txBody>
          <a:bodyPr/>
          <a:lstStyle/>
          <a:p>
            <a:r>
              <a:rPr lang="en-US" sz="2800" dirty="0" smtClean="0"/>
              <a:t>The DV derivation procedure of inter-view MVP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3949"/>
            <a:ext cx="8054975" cy="5108575"/>
          </a:xfrm>
        </p:spPr>
        <p:txBody>
          <a:bodyPr>
            <a:normAutofit/>
          </a:bodyPr>
          <a:lstStyle/>
          <a:p>
            <a:r>
              <a:rPr lang="en-CA" altLang="zh-TW" sz="2000" dirty="0" smtClean="0"/>
              <a:t>The DV is derived from the motion vectors of the neighboring blocks {A, B, C} and from the depth samples.</a:t>
            </a:r>
          </a:p>
          <a:p>
            <a:r>
              <a:rPr lang="en-CA" altLang="zh-TW" sz="2000" dirty="0" smtClean="0"/>
              <a:t>If only one neighboring blocks was coded with inter-view prediction, its motion vector is used as the DV</a:t>
            </a:r>
          </a:p>
          <a:p>
            <a:r>
              <a:rPr lang="en-CA" altLang="zh-TW" sz="2000" dirty="0" smtClean="0"/>
              <a:t>If more than one neighboring blocks were coded with inter-view prediction, </a:t>
            </a:r>
          </a:p>
          <a:p>
            <a:pPr lvl="1"/>
            <a:r>
              <a:rPr lang="en-CA" altLang="zh-TW" sz="1600" dirty="0" smtClean="0"/>
              <a:t>DV = median of {A, B, C}</a:t>
            </a:r>
          </a:p>
          <a:p>
            <a:pPr lvl="1"/>
            <a:r>
              <a:rPr lang="en-CA" altLang="zh-TW" sz="1600" dirty="0" smtClean="0"/>
              <a:t>Any neighboring block which was </a:t>
            </a:r>
          </a:p>
          <a:p>
            <a:pPr lvl="1">
              <a:buNone/>
            </a:pPr>
            <a:r>
              <a:rPr lang="en-CA" altLang="zh-TW" sz="1600" dirty="0" smtClean="0"/>
              <a:t>not coded with inter-view prediction is </a:t>
            </a:r>
          </a:p>
          <a:p>
            <a:pPr lvl="1">
              <a:buNone/>
            </a:pPr>
            <a:r>
              <a:rPr lang="en-CA" altLang="zh-TW" sz="1600" dirty="0" smtClean="0"/>
              <a:t>replaced by the DV converted from the </a:t>
            </a:r>
          </a:p>
          <a:p>
            <a:pPr lvl="1">
              <a:buNone/>
            </a:pPr>
            <a:r>
              <a:rPr lang="en-CA" altLang="zh-TW" sz="1600" dirty="0" smtClean="0"/>
              <a:t>depth samples</a:t>
            </a:r>
            <a:endParaRPr lang="en-US" altLang="zh-TW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8638" y="3070992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simplified DV </a:t>
            </a:r>
            <a:r>
              <a:rPr lang="en-US" altLang="zh-TW" dirty="0" err="1" smtClean="0"/>
              <a:t>derivaion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37425" cy="864890"/>
          </a:xfrm>
        </p:spPr>
        <p:txBody>
          <a:bodyPr/>
          <a:lstStyle/>
          <a:p>
            <a:r>
              <a:rPr lang="en-CA" altLang="zh-TW" dirty="0" smtClean="0"/>
              <a:t>Directly drive the disparity vector from the depth samples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071670" y="5863193"/>
            <a:ext cx="1052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ATM-7.0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simplified DV </a:t>
            </a:r>
            <a:r>
              <a:rPr lang="en-US" altLang="zh-TW" dirty="0" err="1" smtClean="0"/>
              <a:t>derivaion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37425" cy="864890"/>
          </a:xfrm>
        </p:spPr>
        <p:txBody>
          <a:bodyPr/>
          <a:lstStyle/>
          <a:p>
            <a:r>
              <a:rPr lang="en-CA" altLang="zh-TW" dirty="0" smtClean="0"/>
              <a:t>Directly drive the disparity vector from the depth samples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481382" y="1910529"/>
            <a:ext cx="1714512" cy="13687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1745604" y="4529476"/>
            <a:ext cx="1714512" cy="13687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Shape 10"/>
          <p:cNvCxnSpPr>
            <a:endCxn id="7" idx="3"/>
          </p:cNvCxnSpPr>
          <p:nvPr/>
        </p:nvCxnSpPr>
        <p:spPr>
          <a:xfrm rot="5400000">
            <a:off x="3059398" y="3679969"/>
            <a:ext cx="1934586" cy="1133150"/>
          </a:xfrm>
          <a:prstGeom prst="bentConnector2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071670" y="5863193"/>
            <a:ext cx="1052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ATM-7.0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The proposed simplified DV </a:t>
            </a:r>
            <a:r>
              <a:rPr lang="en-US" altLang="zh-TW" dirty="0" err="1" smtClean="0"/>
              <a:t>derivaion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37425" cy="864890"/>
          </a:xfrm>
        </p:spPr>
        <p:txBody>
          <a:bodyPr/>
          <a:lstStyle/>
          <a:p>
            <a:r>
              <a:rPr lang="en-CA" altLang="zh-TW" dirty="0" smtClean="0"/>
              <a:t>Directly drive the disparity vector from the depth samples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805362" cy="378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5220072" y="3573016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988840"/>
            <a:ext cx="13525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071670" y="5863193"/>
            <a:ext cx="1052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800" dirty="0" smtClean="0"/>
              <a:t>ATM-7.0</a:t>
            </a:r>
            <a:endParaRPr lang="zh-TW" alt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7056064" y="5863193"/>
            <a:ext cx="1230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800" dirty="0" smtClean="0"/>
              <a:t>Proposed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ATM-7.0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 with 3% decoding time reduction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2564904"/>
          <a:ext cx="8430518" cy="25202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77756"/>
                <a:gridCol w="948978"/>
                <a:gridCol w="861915"/>
                <a:gridCol w="905447"/>
                <a:gridCol w="1062159"/>
                <a:gridCol w="975096"/>
                <a:gridCol w="966389"/>
                <a:gridCol w="966389"/>
                <a:gridCol w="966389"/>
              </a:tblGrid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Texture Coding</a:t>
                      </a: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(Coded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(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Synthesed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PSNR)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Complexity estimate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　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dBR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 Unicode MS"/>
                        </a:rPr>
                        <a:t>dPSNR,dB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8164" marR="8164" marT="816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Enc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Time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Dec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Time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 Unicode MS"/>
                        </a:rPr>
                        <a:t>,%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 Unicode M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 Unicode MS"/>
                        </a:rPr>
                        <a:t>S01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100.69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92.69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S02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101.05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98.66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S03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99.99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97.38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S04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99.02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96.06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S05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94.41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S06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101.32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S08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100.65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99.54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 Unicode MS"/>
                        </a:rPr>
                        <a:t>Average</a:t>
                      </a:r>
                    </a:p>
                  </a:txBody>
                  <a:tcPr marL="8164" marR="8164" marT="816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100.41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97.15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a simplification of the disparity vector derivation process in Skip mode and Direct mode</a:t>
            </a:r>
          </a:p>
          <a:p>
            <a:r>
              <a:rPr lang="en-US" altLang="zh-TW" dirty="0" smtClean="0"/>
              <a:t>Directly derive the disparity vector from the depth samples </a:t>
            </a:r>
          </a:p>
          <a:p>
            <a:pPr lvl="1"/>
            <a:r>
              <a:rPr lang="en-US" altLang="zh-TW" dirty="0" smtClean="0"/>
              <a:t>instead of from both the motion vectors of the neighboring blocks and the depth samples in the associated depth block</a:t>
            </a:r>
          </a:p>
          <a:p>
            <a:r>
              <a:rPr lang="en-US" dirty="0" smtClean="0"/>
              <a:t>No coding loss with around 3% decoding time reduction</a:t>
            </a:r>
          </a:p>
          <a:p>
            <a:r>
              <a:rPr lang="en-US" dirty="0" smtClean="0"/>
              <a:t>We suggest the proposed simplification be adopted in 3D-AVC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13735</TotalTime>
  <Words>481</Words>
  <Application>Microsoft Office PowerPoint</Application>
  <PresentationFormat>On-screen Show (4:3)</PresentationFormat>
  <Paragraphs>145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3D-CE2.a related: Simplified disparity vector derivation in Skip mode and Direct mode</vt:lpstr>
      <vt:lpstr>Overall Summary</vt:lpstr>
      <vt:lpstr>The DV derivation procedure of inter-view MVP</vt:lpstr>
      <vt:lpstr>The proposed simplified DV derivaion</vt:lpstr>
      <vt:lpstr>The proposed simplified DV derivaion</vt:lpstr>
      <vt:lpstr>The proposed simplified DV derivaion</vt:lpstr>
      <vt:lpstr>Experiment Results</vt:lpstr>
      <vt:lpstr>Conclusions</vt:lpstr>
      <vt:lpstr>Thanks for your attention!</vt:lpstr>
      <vt:lpstr>Backup</vt:lpstr>
      <vt:lpstr>The inter-view candidate in Skip mode and Direct mode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1803</cp:revision>
  <dcterms:created xsi:type="dcterms:W3CDTF">2008-02-20T09:40:59Z</dcterms:created>
  <dcterms:modified xsi:type="dcterms:W3CDTF">2013-04-20T08:10:30Z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-1782405290</vt:i4>
  </property>
  <property fmtid="{D5CDD505-2E9C-101B-9397-08002B2CF9AE}" pid="3" name="_NewReviewCycle">
    <vt:lpwstr/>
  </property>
  <property fmtid="{D5CDD505-2E9C-101B-9397-08002B2CF9AE}" pid="4" name="_EmailSubject">
    <vt:lpwstr>JCT3V-C0133.pptx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