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6" r:id="rId2"/>
    <p:sldId id="407" r:id="rId3"/>
    <p:sldId id="438" r:id="rId4"/>
    <p:sldId id="430" r:id="rId5"/>
    <p:sldId id="431" r:id="rId6"/>
    <p:sldId id="432" r:id="rId7"/>
    <p:sldId id="439" r:id="rId8"/>
    <p:sldId id="440" r:id="rId9"/>
    <p:sldId id="433" r:id="rId10"/>
    <p:sldId id="434" r:id="rId11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90653" autoAdjust="0"/>
  </p:normalViewPr>
  <p:slideViewPr>
    <p:cSldViewPr snapToObjects="1">
      <p:cViewPr>
        <p:scale>
          <a:sx n="110" d="100"/>
          <a:sy n="11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JCT3V-D0107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JCT3V-D0107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altLang="zh-TW" dirty="0" smtClean="0"/>
              <a:t>3D-CE2.a</a:t>
            </a:r>
            <a:r>
              <a:rPr lang="en-CA" altLang="zh-TW" dirty="0" smtClean="0"/>
              <a:t>: MB-level depth-to-DV conversion in ATM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altLang="zh-TW" sz="1600" dirty="0" smtClean="0"/>
              <a:t>J.-L. Lin, Y.-W. Chen, Y.-W. Huang, S. Lei (MediaTek), </a:t>
            </a:r>
          </a:p>
          <a:p>
            <a:pPr algn="ctr"/>
            <a:r>
              <a:rPr lang="en-CA" sz="1600" dirty="0" smtClean="0"/>
              <a:t>J. Y. Lee, H.-C. Wey, </a:t>
            </a:r>
            <a:r>
              <a:rPr lang="en-CA" altLang="zh-TW" sz="1600" dirty="0" smtClean="0"/>
              <a:t>C. Kim</a:t>
            </a:r>
            <a:r>
              <a:rPr lang="en-CA" sz="1600" dirty="0" smtClean="0"/>
              <a:t> (Samsung)</a:t>
            </a:r>
          </a:p>
          <a:p>
            <a:pPr algn="ctr"/>
            <a:r>
              <a:rPr lang="en-CA" altLang="zh-TW" sz="1600" dirty="0" smtClean="0"/>
              <a:t>G. Bang, W.-S. Cheong, N. </a:t>
            </a:r>
            <a:r>
              <a:rPr lang="en-CA" altLang="zh-TW" sz="1600" dirty="0" err="1" smtClean="0"/>
              <a:t>Hur</a:t>
            </a:r>
            <a:r>
              <a:rPr lang="en-CA" altLang="zh-TW" sz="1600" dirty="0" smtClean="0"/>
              <a:t> (ETRI)</a:t>
            </a:r>
          </a:p>
          <a:p>
            <a:pPr algn="ctr"/>
            <a:r>
              <a:rPr lang="en-CA" altLang="zh-TW" sz="1600" dirty="0" smtClean="0"/>
              <a:t>K. Y. Kim, Y. S. </a:t>
            </a:r>
            <a:r>
              <a:rPr lang="en-CA" altLang="zh-TW" sz="1600" dirty="0" err="1" smtClean="0"/>
              <a:t>Heo</a:t>
            </a:r>
            <a:r>
              <a:rPr lang="en-CA" altLang="zh-TW" sz="1600" dirty="0" smtClean="0"/>
              <a:t>, G. H. Park (KHU)</a:t>
            </a:r>
            <a:endParaRPr lang="it-IT" altLang="zh-TW" sz="1600" dirty="0" smtClean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>
                <a:ea typeface="SimHei" pitchFamily="2" charset="-122"/>
              </a:rPr>
              <a:t>Jian</a:t>
            </a:r>
            <a:r>
              <a:rPr lang="en-US" altLang="zh-TW" sz="1400" dirty="0" smtClean="0">
                <a:ea typeface="SimHei" pitchFamily="2" charset="-122"/>
              </a:rPr>
              <a:t>-Liang Lin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JCT3V Meeting in </a:t>
            </a:r>
            <a:r>
              <a:rPr lang="en-CA" altLang="zh-TW" sz="1400" dirty="0" err="1" smtClean="0"/>
              <a:t>Incheon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20–26 Apr.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In Inter mode, depth-to-DV conversion needs to be performed multiple times for motion vector prediction to derive DVs for various partition blocks in one MB</a:t>
            </a:r>
            <a:endParaRPr lang="en-CA" altLang="zh-CN" dirty="0" smtClean="0"/>
          </a:p>
          <a:p>
            <a:r>
              <a:rPr lang="en-CA" altLang="zh-CN" dirty="0" smtClean="0"/>
              <a:t>Propose to </a:t>
            </a:r>
            <a:r>
              <a:rPr lang="en-CA" dirty="0" smtClean="0"/>
              <a:t>let </a:t>
            </a:r>
            <a:r>
              <a:rPr lang="en-US" dirty="0" smtClean="0"/>
              <a:t>all partition blocks of Inter mode within the same MB share the same DV </a:t>
            </a:r>
          </a:p>
          <a:p>
            <a:r>
              <a:rPr lang="en-US" dirty="0" smtClean="0"/>
              <a:t>The proposed scheme brings </a:t>
            </a:r>
            <a:r>
              <a:rPr lang="en-US" dirty="0" smtClean="0">
                <a:solidFill>
                  <a:srgbClr val="0070C0"/>
                </a:solidFill>
              </a:rPr>
              <a:t>no coding loss </a:t>
            </a:r>
            <a:r>
              <a:rPr lang="en-US" dirty="0" smtClean="0"/>
              <a:t>while the complexity and memory access bandwidth are reduced</a:t>
            </a:r>
            <a:endParaRPr lang="zh-CN" alt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derive the inter-view MVP for Skip/Direct mode, the depth-to-DV conversion is only </a:t>
            </a:r>
            <a:r>
              <a:rPr lang="en-US" dirty="0" smtClean="0">
                <a:solidFill>
                  <a:srgbClr val="0070C0"/>
                </a:solidFill>
              </a:rPr>
              <a:t>needed to be performed once</a:t>
            </a:r>
            <a:r>
              <a:rPr lang="en-US" dirty="0" smtClean="0"/>
              <a:t> for each MB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The DV is derived from </a:t>
            </a:r>
            <a:r>
              <a:rPr lang="en-US" dirty="0" smtClean="0"/>
              <a:t>a maximum depth value of four corner samples of the associated depth block of current MB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Depth-to-DV Conversion in Skip/Direct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387" y="3573256"/>
            <a:ext cx="221684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Depth-to-DV conversion is employed to derive a DV for unavailable neighboring blocks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Perform multiple times</a:t>
            </a:r>
            <a:r>
              <a:rPr lang="en-US" dirty="0" smtClean="0"/>
              <a:t> for various partitions for one MB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For example, if current MB is partitioned into 16 4x4 blocks, the depth-to-DV conversion is performed 16 times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Depth-to-DV Conversion in Inter Mode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7" y="3645264"/>
            <a:ext cx="2216843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2800" dirty="0" smtClean="0"/>
              <a:t>Proposed MB-level Depth-to-DV Conversion</a:t>
            </a:r>
            <a:endParaRPr lang="en-US" sz="2800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partition blocks of Inter mode within the same MB share the same DV</a:t>
            </a:r>
          </a:p>
          <a:p>
            <a:r>
              <a:rPr lang="en-US" dirty="0" smtClean="0"/>
              <a:t>The depth-to-DV conversion needs to be </a:t>
            </a:r>
            <a:r>
              <a:rPr lang="en-US" dirty="0" smtClean="0">
                <a:solidFill>
                  <a:srgbClr val="0070C0"/>
                </a:solidFill>
              </a:rPr>
              <a:t>performed only once </a:t>
            </a:r>
            <a:r>
              <a:rPr lang="en-US" dirty="0" smtClean="0"/>
              <a:t>for Skip/Direct and Inter mode for each MB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9494" y="3573256"/>
            <a:ext cx="221684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5038" y="3573256"/>
            <a:ext cx="221684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691680" y="573998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Inter mode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572310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Skip/Direct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Experiment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ATM-7.0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ATM-7.0 with the proposed MB-level Depth-to-DV conversion scheme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No coding loss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7" name="Rectangle 6"/>
          <p:cNvSpPr/>
          <p:nvPr/>
        </p:nvSpPr>
        <p:spPr>
          <a:xfrm>
            <a:off x="622300" y="5401528"/>
            <a:ext cx="82534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000" kern="0" dirty="0" smtClean="0">
                <a:solidFill>
                  <a:srgbClr val="FFC000"/>
                </a:solidFill>
                <a:latin typeface="Arial"/>
                <a:ea typeface="標楷體"/>
                <a:cs typeface="+mn-cs"/>
              </a:rPr>
              <a:t>Results crosschecked and confirmed in JCT3V-D0232 (NTT)</a:t>
            </a:r>
          </a:p>
        </p:txBody>
      </p:sp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140968"/>
            <a:ext cx="878497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Additional Experiment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Based on the proposed MB-level depth-to-DV conversion</a:t>
            </a:r>
          </a:p>
          <a:p>
            <a:r>
              <a:rPr lang="en-US" altLang="zh-TW" dirty="0" smtClean="0"/>
              <a:t>The basic unit for VSP is also enlarged from 4x4 to 8x8</a:t>
            </a:r>
            <a:endParaRPr lang="en-US" altLang="zh-TW" dirty="0" smtClean="0">
              <a:solidFill>
                <a:schemeClr val="tx1"/>
              </a:solidFill>
            </a:endParaRPr>
          </a:p>
          <a:p>
            <a:r>
              <a:rPr lang="en-US" altLang="zh-TW" dirty="0" smtClean="0"/>
              <a:t>0.17% overall BD-rate increase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24" y="3140968"/>
            <a:ext cx="874846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622300" y="5401528"/>
            <a:ext cx="82534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000" kern="0" dirty="0" smtClean="0">
                <a:solidFill>
                  <a:srgbClr val="FFC000"/>
                </a:solidFill>
                <a:latin typeface="Arial"/>
                <a:ea typeface="標楷體"/>
                <a:cs typeface="+mn-cs"/>
              </a:rPr>
              <a:t>Results crosschecked and confirmed in JCT3V-D0232 (NTT)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Comparison of the number of the depth sample access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224930"/>
          </a:xfrm>
        </p:spPr>
        <p:txBody>
          <a:bodyPr/>
          <a:lstStyle/>
          <a:p>
            <a:r>
              <a:rPr lang="en-US" altLang="zh-TW" dirty="0" smtClean="0"/>
              <a:t>Compared to the anchor, the proposed simplification can significantly reduce the number of memory access at worst cases (4x4) with almost no coding loss.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03648" y="2708920"/>
          <a:ext cx="6426214" cy="2489200"/>
        </p:xfrm>
        <a:graphic>
          <a:graphicData uri="http://schemas.openxmlformats.org/drawingml/2006/table">
            <a:tbl>
              <a:tblPr/>
              <a:tblGrid>
                <a:gridCol w="3024337"/>
                <a:gridCol w="432048"/>
                <a:gridCol w="432047"/>
                <a:gridCol w="576064"/>
                <a:gridCol w="576064"/>
                <a:gridCol w="648072"/>
                <a:gridCol w="737582"/>
              </a:tblGrid>
              <a:tr h="0">
                <a:tc rowSpan="4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6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Number of memory access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BVSP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Motion Partition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MV Prediction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Skip</a:t>
                      </a:r>
                      <a:r>
                        <a:rPr lang="en-US" sz="1400" dirty="0" smtClean="0">
                          <a:latin typeface="Times New Roman"/>
                          <a:ea typeface="新細明體"/>
                        </a:rPr>
                        <a:t>/</a:t>
                      </a: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新細明體"/>
                        </a:rPr>
                        <a:t>Direct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4x4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8x8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4x4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8x8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16x16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Anchor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(ATM-7.0)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新細明體"/>
                        </a:rPr>
                        <a:t>64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-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64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16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4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Experiment 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(</a:t>
                      </a:r>
                      <a:r>
                        <a:rPr lang="en-US" sz="1400" dirty="0" smtClean="0">
                          <a:latin typeface="Times New Roman"/>
                          <a:ea typeface="新細明體"/>
                        </a:rPr>
                        <a:t>MB-level DV </a:t>
                      </a: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conversion)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64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-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Additional Experiment 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(MB-level DV conversion &amp; 8x8 VSP)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-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16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</a:rPr>
                        <a:t>4</a:t>
                      </a:r>
                      <a:endParaRPr lang="zh-TW" sz="140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</a:rPr>
                        <a:t>4</a:t>
                      </a:r>
                      <a:endParaRPr lang="zh-TW" sz="1400" dirty="0"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Proposes a MB-level depth-to-DV conversion scheme to simplify current design</a:t>
            </a:r>
          </a:p>
          <a:p>
            <a:r>
              <a:rPr lang="en-US" dirty="0" smtClean="0"/>
              <a:t>Depth-to-DV conversion only needs to be performed once for Skip/Direct and Inter mode for each MB</a:t>
            </a:r>
            <a:endParaRPr lang="en-US" altLang="zh-TW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No coding loss while the complexity and memory access bandwidth are reduced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15282</TotalTime>
  <Words>504</Words>
  <Application>Microsoft Office PowerPoint</Application>
  <PresentationFormat>On-screen Show (4:3)</PresentationFormat>
  <Paragraphs>92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Corporate ppt templatel_Confidential A</vt:lpstr>
      <vt:lpstr>3D-CE2.a: MB-level depth-to-DV conversion in ATM</vt:lpstr>
      <vt:lpstr>Overall Summary</vt:lpstr>
      <vt:lpstr>Depth-to-DV Conversion in Skip/Direct</vt:lpstr>
      <vt:lpstr>Depth-to-DV Conversion in Inter Mode</vt:lpstr>
      <vt:lpstr>Proposed MB-level Depth-to-DV Conversion</vt:lpstr>
      <vt:lpstr>Experiment Results</vt:lpstr>
      <vt:lpstr>Additional Experiment</vt:lpstr>
      <vt:lpstr>Comparison of the number of the depth sample access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1878</cp:revision>
  <dcterms:created xsi:type="dcterms:W3CDTF">2008-02-20T09:40:59Z</dcterms:created>
  <dcterms:modified xsi:type="dcterms:W3CDTF">2013-04-20T07:26:27Z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-22155359</vt:i4>
  </property>
  <property fmtid="{D5CDD505-2E9C-101B-9397-08002B2CF9AE}" pid="3" name="_NewReviewCycle">
    <vt:lpwstr/>
  </property>
  <property fmtid="{D5CDD505-2E9C-101B-9397-08002B2CF9AE}" pid="4" name="_EmailSubject">
    <vt:lpwstr> JCT3V-C0134.pptx - MB-level depth-to-DV conversion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