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06" r:id="rId2"/>
    <p:sldId id="407" r:id="rId3"/>
    <p:sldId id="442" r:id="rId4"/>
    <p:sldId id="446" r:id="rId5"/>
    <p:sldId id="444" r:id="rId6"/>
    <p:sldId id="433" r:id="rId7"/>
    <p:sldId id="434" r:id="rId8"/>
    <p:sldId id="436" r:id="rId9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89594" autoAdjust="0"/>
  </p:normalViewPr>
  <p:slideViewPr>
    <p:cSldViewPr snapToObjects="1">
      <p:cViewPr>
        <p:scale>
          <a:sx n="120" d="100"/>
          <a:sy n="120" d="100"/>
        </p:scale>
        <p:origin x="-12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JCT3V-D0106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JCT3V-D0106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sz="2800" dirty="0" smtClean="0"/>
              <a:t>3D-CE5.h related: On complexity reduction of bi-prediction for illumination compensation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233446"/>
            <a:ext cx="716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Yi-</a:t>
            </a:r>
            <a:r>
              <a:rPr lang="en-US" sz="1600" dirty="0" err="1" smtClean="0"/>
              <a:t>Wen</a:t>
            </a:r>
            <a:r>
              <a:rPr lang="en-US" sz="1600" dirty="0" smtClean="0"/>
              <a:t> Chen, Tzu-</a:t>
            </a:r>
            <a:r>
              <a:rPr lang="en-US" sz="1600" dirty="0" err="1" smtClean="0"/>
              <a:t>Der</a:t>
            </a:r>
            <a:r>
              <a:rPr lang="en-US" sz="1600" dirty="0" smtClean="0"/>
              <a:t> Chuang, </a:t>
            </a:r>
            <a:r>
              <a:rPr lang="en-US" sz="1600" dirty="0" err="1" smtClean="0"/>
              <a:t>Jian</a:t>
            </a:r>
            <a:r>
              <a:rPr lang="en-US" sz="1600" dirty="0" smtClean="0"/>
              <a:t>-Liang Lin, Yu-</a:t>
            </a:r>
            <a:r>
              <a:rPr lang="en-US" sz="1600" dirty="0" err="1" smtClean="0"/>
              <a:t>Wen</a:t>
            </a:r>
            <a:r>
              <a:rPr lang="en-US" sz="1600" dirty="0" smtClean="0"/>
              <a:t> Huang, Shawmin Lei</a:t>
            </a:r>
            <a:endParaRPr lang="en-US" sz="16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smtClean="0"/>
              <a:t>Yu-Lin Chang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4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TW" sz="1400" dirty="0" err="1" smtClean="0"/>
              <a:t>Incheon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17 Jan. – 23 Jan.,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Bi-prediction for identical motion</a:t>
            </a:r>
          </a:p>
          <a:p>
            <a:pPr lvl="1"/>
            <a:r>
              <a:rPr lang="en-US" dirty="0" smtClean="0"/>
              <a:t>HTM-6.0 changes bi-prediction to </a:t>
            </a:r>
            <a:r>
              <a:rPr lang="en-US" dirty="0" err="1" smtClean="0"/>
              <a:t>uni</a:t>
            </a:r>
            <a:r>
              <a:rPr lang="en-US" dirty="0" smtClean="0"/>
              <a:t>-prediction</a:t>
            </a:r>
          </a:p>
          <a:p>
            <a:pPr lvl="1"/>
            <a:r>
              <a:rPr lang="en-US" b="1" dirty="0" smtClean="0">
                <a:solidFill>
                  <a:schemeClr val="accent2"/>
                </a:solidFill>
              </a:rPr>
              <a:t>Generated </a:t>
            </a:r>
            <a:r>
              <a:rPr lang="en-US" b="1" dirty="0" err="1" smtClean="0">
                <a:solidFill>
                  <a:schemeClr val="accent2"/>
                </a:solidFill>
              </a:rPr>
              <a:t>bitstreams</a:t>
            </a:r>
            <a:r>
              <a:rPr lang="en-US" b="1" dirty="0" smtClean="0">
                <a:solidFill>
                  <a:schemeClr val="accent2"/>
                </a:solidFill>
              </a:rPr>
              <a:t> </a:t>
            </a:r>
            <a:r>
              <a:rPr lang="en-US" b="1" dirty="0" smtClean="0">
                <a:solidFill>
                  <a:schemeClr val="accent2"/>
                </a:solidFill>
              </a:rPr>
              <a:t>will </a:t>
            </a:r>
            <a:r>
              <a:rPr lang="en-US" b="1" dirty="0" smtClean="0">
                <a:solidFill>
                  <a:schemeClr val="accent2"/>
                </a:solidFill>
              </a:rPr>
              <a:t>not conform to the 3D-HEVC text</a:t>
            </a:r>
            <a:r>
              <a:rPr lang="en-US" dirty="0" smtClean="0"/>
              <a:t> when illumination compensation (IC) is enabled due to unequal clipping operations between </a:t>
            </a:r>
            <a:r>
              <a:rPr lang="en-US" dirty="0" err="1" smtClean="0"/>
              <a:t>uni</a:t>
            </a:r>
            <a:r>
              <a:rPr lang="en-US" dirty="0" smtClean="0"/>
              <a:t>-prediction and bi-prediction</a:t>
            </a:r>
          </a:p>
          <a:p>
            <a:r>
              <a:rPr lang="en-CA" dirty="0" smtClean="0"/>
              <a:t>Propose to align the operations between </a:t>
            </a:r>
            <a:r>
              <a:rPr lang="en-CA" dirty="0" err="1" smtClean="0"/>
              <a:t>uni</a:t>
            </a:r>
            <a:r>
              <a:rPr lang="en-CA" dirty="0" smtClean="0"/>
              <a:t>-prediction and bi-prediction when IC is enabled</a:t>
            </a:r>
          </a:p>
          <a:p>
            <a:pPr lvl="1"/>
            <a:r>
              <a:rPr lang="en-CA" dirty="0" smtClean="0"/>
              <a:t>No change to coding performance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 smtClean="0"/>
              <a:t>3D-HEVC WD of predictor calculation for IC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b="1" dirty="0" smtClean="0">
                <a:solidFill>
                  <a:schemeClr val="tx1"/>
                </a:solidFill>
              </a:rPr>
              <a:t>Unequal operations </a:t>
            </a:r>
            <a:r>
              <a:rPr lang="en-US" altLang="zh-TW" dirty="0" smtClean="0">
                <a:solidFill>
                  <a:schemeClr val="tx1"/>
                </a:solidFill>
              </a:rPr>
              <a:t>for </a:t>
            </a:r>
            <a:r>
              <a:rPr lang="en-US" altLang="zh-TW" dirty="0" err="1" smtClean="0">
                <a:solidFill>
                  <a:schemeClr val="tx1"/>
                </a:solidFill>
              </a:rPr>
              <a:t>uni</a:t>
            </a:r>
            <a:r>
              <a:rPr lang="en-US" altLang="zh-TW" dirty="0" smtClean="0">
                <a:solidFill>
                  <a:schemeClr val="tx1"/>
                </a:solidFill>
              </a:rPr>
              <a:t>- and bi- predictions </a:t>
            </a:r>
            <a:endParaRPr lang="en-US" altLang="zh-TW" sz="2400" dirty="0" smtClean="0">
              <a:cs typeface="+mn-cs"/>
            </a:endParaRPr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3089" y="1700808"/>
            <a:ext cx="6175375" cy="343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Straight Connector 11"/>
          <p:cNvCxnSpPr/>
          <p:nvPr/>
        </p:nvCxnSpPr>
        <p:spPr>
          <a:xfrm>
            <a:off x="3723806" y="2517198"/>
            <a:ext cx="28803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083685" y="2909042"/>
            <a:ext cx="28803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763561" y="3356992"/>
            <a:ext cx="28803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083685" y="3765187"/>
            <a:ext cx="28803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987824" y="5137745"/>
            <a:ext cx="28803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7504" y="290904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2 clipping</a:t>
            </a:r>
            <a:endParaRPr lang="en-US" sz="1800" dirty="0"/>
          </a:p>
        </p:txBody>
      </p:sp>
      <p:sp>
        <p:nvSpPr>
          <p:cNvPr id="18" name="TextBox 17"/>
          <p:cNvSpPr txBox="1"/>
          <p:nvPr/>
        </p:nvSpPr>
        <p:spPr>
          <a:xfrm>
            <a:off x="107504" y="458112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1 clipping</a:t>
            </a:r>
            <a:endParaRPr lang="en-US" sz="18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259632" y="2708920"/>
            <a:ext cx="504056" cy="36004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259632" y="3140968"/>
            <a:ext cx="504056" cy="2160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1259632" y="4581128"/>
            <a:ext cx="720080" cy="18002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Left Brace 24"/>
          <p:cNvSpPr/>
          <p:nvPr/>
        </p:nvSpPr>
        <p:spPr>
          <a:xfrm>
            <a:off x="2339752" y="2292774"/>
            <a:ext cx="233337" cy="70417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979712" y="2492896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L0</a:t>
            </a:r>
            <a:endParaRPr lang="en-US" sz="1200" dirty="0"/>
          </a:p>
        </p:txBody>
      </p:sp>
      <p:sp>
        <p:nvSpPr>
          <p:cNvPr id="27" name="Left Brace 26"/>
          <p:cNvSpPr/>
          <p:nvPr/>
        </p:nvSpPr>
        <p:spPr>
          <a:xfrm>
            <a:off x="2339752" y="3140968"/>
            <a:ext cx="233337" cy="70417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979712" y="3341090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L1</a:t>
            </a:r>
            <a:endParaRPr lang="en-US" sz="1200" dirty="0"/>
          </a:p>
        </p:txBody>
      </p:sp>
      <p:sp>
        <p:nvSpPr>
          <p:cNvPr id="29" name="Left Brace 28"/>
          <p:cNvSpPr/>
          <p:nvPr/>
        </p:nvSpPr>
        <p:spPr>
          <a:xfrm>
            <a:off x="2456420" y="4056969"/>
            <a:ext cx="233337" cy="108077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159732" y="4442628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Bi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Modified WD for IC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b="1" dirty="0" smtClean="0">
                <a:solidFill>
                  <a:schemeClr val="tx1"/>
                </a:solidFill>
              </a:rPr>
              <a:t>Unified</a:t>
            </a:r>
            <a:r>
              <a:rPr lang="en-US" altLang="zh-TW" dirty="0" smtClean="0">
                <a:solidFill>
                  <a:schemeClr val="tx1"/>
                </a:solidFill>
              </a:rPr>
              <a:t> </a:t>
            </a:r>
            <a:r>
              <a:rPr lang="en-US" altLang="zh-TW" b="1" dirty="0" smtClean="0">
                <a:solidFill>
                  <a:schemeClr val="tx1"/>
                </a:solidFill>
              </a:rPr>
              <a:t>operations</a:t>
            </a:r>
            <a:r>
              <a:rPr lang="en-US" altLang="zh-TW" dirty="0" smtClean="0">
                <a:solidFill>
                  <a:schemeClr val="tx1"/>
                </a:solidFill>
              </a:rPr>
              <a:t> for </a:t>
            </a:r>
            <a:r>
              <a:rPr lang="en-US" altLang="zh-TW" dirty="0" err="1" smtClean="0">
                <a:solidFill>
                  <a:schemeClr val="tx1"/>
                </a:solidFill>
              </a:rPr>
              <a:t>uni</a:t>
            </a:r>
            <a:r>
              <a:rPr lang="en-US" altLang="zh-TW" dirty="0" smtClean="0">
                <a:solidFill>
                  <a:schemeClr val="tx1"/>
                </a:solidFill>
              </a:rPr>
              <a:t>- and bi- predictions </a:t>
            </a:r>
            <a:endParaRPr lang="en-US" altLang="zh-TW" sz="2400" dirty="0" smtClean="0">
              <a:cs typeface="+mn-cs"/>
            </a:endParaRPr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576412"/>
            <a:ext cx="6175375" cy="466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HTM-6.0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HTM-6.0 with equal operations for </a:t>
            </a:r>
            <a:r>
              <a:rPr lang="en-US" altLang="zh-TW" dirty="0" err="1" smtClean="0">
                <a:solidFill>
                  <a:schemeClr val="tx1"/>
                </a:solidFill>
              </a:rPr>
              <a:t>uni</a:t>
            </a:r>
            <a:r>
              <a:rPr lang="en-US" altLang="zh-TW" dirty="0" smtClean="0">
                <a:solidFill>
                  <a:schemeClr val="tx1"/>
                </a:solidFill>
              </a:rPr>
              <a:t>- and bi- prediction when IC is enabled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sz="2400" dirty="0" smtClean="0">
                <a:cs typeface="+mn-cs"/>
              </a:rPr>
              <a:t>Results crosschecked and confirmed in JCT3V-D</a:t>
            </a:r>
            <a:r>
              <a:rPr lang="en-US" altLang="zh-TW" sz="2400" dirty="0" smtClean="0">
                <a:solidFill>
                  <a:srgbClr val="FF0000"/>
                </a:solidFill>
                <a:cs typeface="+mn-cs"/>
              </a:rPr>
              <a:t>0XXX</a:t>
            </a:r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684884"/>
            <a:ext cx="74199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228600"/>
            <a:ext cx="8059738" cy="931863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2300" y="1219200"/>
            <a:ext cx="8054975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Current software HTM-6.0 may generate non-conforming </a:t>
            </a:r>
            <a:r>
              <a:rPr lang="en-US" dirty="0" err="1" smtClean="0"/>
              <a:t>bitstream</a:t>
            </a:r>
            <a:r>
              <a:rPr lang="en-US" dirty="0" smtClean="0"/>
              <a:t> when IC is enabled</a:t>
            </a:r>
          </a:p>
          <a:p>
            <a:pPr lvl="1"/>
            <a:r>
              <a:rPr lang="en-US" dirty="0" smtClean="0"/>
              <a:t>Resulted from identical motion checking for bi-prediction </a:t>
            </a:r>
          </a:p>
          <a:p>
            <a:pPr lvl="1"/>
            <a:r>
              <a:rPr lang="en-US" dirty="0" smtClean="0"/>
              <a:t>Unequal clipping operations between IC </a:t>
            </a:r>
            <a:r>
              <a:rPr lang="en-US" dirty="0" err="1" smtClean="0"/>
              <a:t>uni</a:t>
            </a:r>
            <a:r>
              <a:rPr lang="en-US" dirty="0" smtClean="0"/>
              <a:t>- and bi- predictions</a:t>
            </a:r>
          </a:p>
          <a:p>
            <a:r>
              <a:rPr lang="en-US" dirty="0" smtClean="0"/>
              <a:t>Propose to align the clipping operations between IC </a:t>
            </a:r>
            <a:r>
              <a:rPr lang="en-US" dirty="0" err="1" smtClean="0"/>
              <a:t>uni</a:t>
            </a:r>
            <a:r>
              <a:rPr lang="en-US" dirty="0" smtClean="0"/>
              <a:t>- and bi-predictions</a:t>
            </a:r>
          </a:p>
          <a:p>
            <a:pPr lvl="1"/>
            <a:r>
              <a:rPr lang="en-CA" dirty="0" smtClean="0"/>
              <a:t>0.0% BD-rate change for coded and synthesized views </a:t>
            </a:r>
          </a:p>
          <a:p>
            <a:pPr lvl="1"/>
            <a:r>
              <a:rPr lang="en-CA" dirty="0" smtClean="0"/>
              <a:t>Support identical </a:t>
            </a:r>
            <a:r>
              <a:rPr lang="en-CA" smtClean="0"/>
              <a:t>motion checking</a:t>
            </a:r>
            <a:endParaRPr lang="en-CA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15599</TotalTime>
  <Words>225</Words>
  <Application>Microsoft Office PowerPoint</Application>
  <PresentationFormat>如螢幕大小 (4:3)</PresentationFormat>
  <Paragraphs>72</Paragraphs>
  <Slides>8</Slides>
  <Notes>6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Corporate ppt templatel_Confidential A</vt:lpstr>
      <vt:lpstr>3D-CE5.h related: On complexity reduction of bi-prediction for illumination compensation</vt:lpstr>
      <vt:lpstr>Overall Summary</vt:lpstr>
      <vt:lpstr>3D-HEVC WD of predictor calculation for IC</vt:lpstr>
      <vt:lpstr>Modified WD for IC</vt:lpstr>
      <vt:lpstr>Simulation Results</vt:lpstr>
      <vt:lpstr>Conclusion</vt:lpstr>
      <vt:lpstr>Thank you for your attention!</vt:lpstr>
      <vt:lpstr>Backup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Yulin Chang</cp:lastModifiedBy>
  <cp:revision>1992</cp:revision>
  <dcterms:created xsi:type="dcterms:W3CDTF">2008-02-20T09:40:59Z</dcterms:created>
  <dcterms:modified xsi:type="dcterms:W3CDTF">2013-04-18T05:56:47Z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-1342980337</vt:i4>
  </property>
  <property fmtid="{D5CDD505-2E9C-101B-9397-08002B2CF9AE}" pid="3" name="_NewReviewCycle">
    <vt:lpwstr/>
  </property>
  <property fmtid="{D5CDD505-2E9C-101B-9397-08002B2CF9AE}" pid="4" name="_EmailSubject">
    <vt:lpwstr>slides for D0105 &amp; D0106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-2064365103</vt:i4>
  </property>
</Properties>
</file>