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406" r:id="rId2"/>
    <p:sldId id="407" r:id="rId3"/>
    <p:sldId id="442" r:id="rId4"/>
    <p:sldId id="430" r:id="rId5"/>
    <p:sldId id="444" r:id="rId6"/>
    <p:sldId id="445" r:id="rId7"/>
    <p:sldId id="433" r:id="rId8"/>
    <p:sldId id="434" r:id="rId9"/>
    <p:sldId id="436" r:id="rId10"/>
  </p:sldIdLst>
  <p:sldSz cx="9144000" cy="6858000" type="screen4x3"/>
  <p:notesSz cx="6797675" cy="99266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ED6D00"/>
    <a:srgbClr val="CCECFF"/>
    <a:srgbClr val="FFFF99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中等深淺樣式 2 - 輔色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中等深淺樣式 2 - 輔色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中等深淺樣式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84E427A-3D55-4303-BF80-6455036E1DE7}" styleName="佈景主題樣式 1 - 輔色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0A1B5D5-9B99-4C35-A422-299274C87663}" styleName="中等深淺樣式 1 - 輔色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D27102A9-8310-4765-A935-A1911B00CA55}" styleName="淺色樣式 1 - 輔色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566" autoAdjust="0"/>
    <p:restoredTop sz="89594" autoAdjust="0"/>
  </p:normalViewPr>
  <p:slideViewPr>
    <p:cSldViewPr snapToObjects="1">
      <p:cViewPr>
        <p:scale>
          <a:sx n="120" d="100"/>
          <a:sy n="120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2" d="100"/>
          <a:sy n="52" d="100"/>
        </p:scale>
        <p:origin x="-1950" y="-96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50A652D-AB22-4B75-AD19-05C63CB70D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F2F46781-0322-43BD-9B75-18D8508F3C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D2CE0F-CF44-4C7E-B53A-DDBC65E5FEB9}" type="slidenum">
              <a:rPr lang="en-US" smtClean="0"/>
              <a:pPr/>
              <a:t>0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F2F46781-0322-43BD-9B75-18D8508F3CE0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defRPr/>
            </a:pPr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  <a:cs typeface="+mn-cs"/>
              </a:rPr>
              <a:t>JCT3V-D0105</a:t>
            </a:r>
            <a:endParaRPr lang="zh-TW" altLang="en-US" sz="1400" b="1" dirty="0">
              <a:solidFill>
                <a:srgbClr val="E86C1F"/>
              </a:solidFill>
              <a:ea typeface="新細明體" charset="-120"/>
              <a:cs typeface="+mn-cs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645018-0976-42E3-9BAE-1051E5FC0B3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16B327-6ECF-4638-AF55-1F616ABA456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01746F-F0E7-4298-B3A3-1A8C8228A02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8EEF4E-5E98-4FE8-8110-5B6887B07F4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B8CCA7C-D523-4022-B4E2-912C76C8447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0C89C3-C8B5-45B1-8BC9-2820BED3FAB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260174-70CD-4599-9C65-362A50E26F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A078AB-0404-4CE7-B3B2-C3B004FD531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57A521-FE53-4BCE-B70E-0091FEB56AE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2BD4CB-C660-4DB9-9C2F-200B6C3F3C3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0554F8-3353-452C-A753-334CFA90DD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2E3A18AE-C5A5-4229-8CCC-CCA56E09B2F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7567613" y="165100"/>
            <a:ext cx="140493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0" marR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400" b="1" kern="1200" dirty="0" smtClean="0">
                <a:solidFill>
                  <a:srgbClr val="E86C1F"/>
                </a:solidFill>
                <a:latin typeface="Arial" charset="0"/>
                <a:ea typeface="SimHei" pitchFamily="2" charset="-122"/>
                <a:cs typeface="Arial" charset="0"/>
              </a:rPr>
              <a:t>JCT3V-D0105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3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  <p:sldLayoutId id="2147484190" r:id="rId10"/>
    <p:sldLayoutId id="2147484191" r:id="rId11"/>
    <p:sldLayoutId id="2147484192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3D-CE1.h related :simplifications on view synthesis prediction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90600" y="4233446"/>
            <a:ext cx="7162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Yi-</a:t>
            </a:r>
            <a:r>
              <a:rPr lang="en-US" sz="1600" dirty="0" err="1" smtClean="0"/>
              <a:t>Wen</a:t>
            </a:r>
            <a:r>
              <a:rPr lang="en-US" sz="1600" dirty="0" smtClean="0"/>
              <a:t> Chen</a:t>
            </a:r>
            <a:r>
              <a:rPr lang="en-US" sz="1600" smtClean="0"/>
              <a:t>, Jicheng An, </a:t>
            </a:r>
            <a:r>
              <a:rPr lang="en-US" sz="1600" dirty="0" err="1" smtClean="0"/>
              <a:t>Jian</a:t>
            </a:r>
            <a:r>
              <a:rPr lang="en-US" sz="1600" dirty="0" smtClean="0"/>
              <a:t>-Liang Lin, Yu-</a:t>
            </a:r>
            <a:r>
              <a:rPr lang="en-US" sz="1600" dirty="0" err="1" smtClean="0"/>
              <a:t>Wen</a:t>
            </a:r>
            <a:r>
              <a:rPr lang="en-US" sz="1600" dirty="0" smtClean="0"/>
              <a:t> Huang, Shawmin Lei</a:t>
            </a:r>
            <a:endParaRPr lang="en-US" sz="1600" dirty="0"/>
          </a:p>
        </p:txBody>
      </p:sp>
      <p:sp>
        <p:nvSpPr>
          <p:cNvPr id="5" name="Text Box 13"/>
          <p:cNvSpPr txBox="1">
            <a:spLocks noChangeArrowheads="1"/>
          </p:cNvSpPr>
          <p:nvPr/>
        </p:nvSpPr>
        <p:spPr bwMode="auto">
          <a:xfrm>
            <a:off x="4800601" y="5621338"/>
            <a:ext cx="4033838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</a:t>
            </a:r>
            <a:r>
              <a:rPr lang="en-US" altLang="zh-TW" sz="1400" dirty="0" smtClean="0"/>
              <a:t>Yu-Lin Chang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4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 JCT3V Meeting in </a:t>
            </a:r>
            <a:r>
              <a:rPr lang="en-CA" altLang="zh-TW" sz="1400" dirty="0" err="1" smtClean="0"/>
              <a:t>Incheon</a:t>
            </a:r>
            <a:endParaRPr lang="en-US" altLang="zh-TW" sz="1400" dirty="0" smtClean="0">
              <a:ea typeface="SimHei" pitchFamily="2" charset="-122"/>
            </a:endParaRPr>
          </a:p>
          <a:p>
            <a:pPr algn="r" fontAlgn="ctr">
              <a:spcBef>
                <a:spcPct val="20000"/>
              </a:spcBef>
            </a:pPr>
            <a:r>
              <a:rPr lang="en-CA" altLang="zh-TW" sz="1400" dirty="0" smtClean="0"/>
              <a:t>17 Jan. – 23 Jan., 2013</a:t>
            </a:r>
            <a:endParaRPr lang="en-US" altLang="zh-TW" sz="1400" dirty="0">
              <a:ea typeface="SimHei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33400" y="287337"/>
            <a:ext cx="8059738" cy="931863"/>
          </a:xfrm>
        </p:spPr>
        <p:txBody>
          <a:bodyPr/>
          <a:lstStyle/>
          <a:p>
            <a:r>
              <a:rPr lang="en-US" dirty="0" smtClean="0"/>
              <a:t>Overall Summary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1000" y="1371600"/>
            <a:ext cx="8296275" cy="5029200"/>
          </a:xfrm>
        </p:spPr>
        <p:txBody>
          <a:bodyPr/>
          <a:lstStyle/>
          <a:p>
            <a:r>
              <a:rPr lang="en-CA" dirty="0" smtClean="0"/>
              <a:t>View synthesis prediction (VSP) in HTM-6.0</a:t>
            </a:r>
          </a:p>
          <a:p>
            <a:pPr lvl="1"/>
            <a:r>
              <a:rPr lang="en-CA" dirty="0" smtClean="0"/>
              <a:t>Applied for both texture and depth </a:t>
            </a:r>
            <a:r>
              <a:rPr lang="en-CA" dirty="0" smtClean="0"/>
              <a:t>coding</a:t>
            </a:r>
            <a:endParaRPr lang="en-CA" dirty="0" smtClean="0"/>
          </a:p>
          <a:p>
            <a:pPr lvl="1"/>
            <a:r>
              <a:rPr lang="en-CA" dirty="0" smtClean="0"/>
              <a:t>Depth oriented neighboring block disparity vector (</a:t>
            </a:r>
            <a:r>
              <a:rPr lang="en-CA" dirty="0" err="1" smtClean="0"/>
              <a:t>DoNBDV</a:t>
            </a:r>
            <a:r>
              <a:rPr lang="en-CA" dirty="0" smtClean="0"/>
              <a:t>) is used to derive a depth block to perform the backward warping </a:t>
            </a:r>
            <a:endParaRPr lang="en-US" dirty="0" smtClean="0"/>
          </a:p>
          <a:p>
            <a:r>
              <a:rPr lang="en-CA" dirty="0" smtClean="0"/>
              <a:t>VSP brings no sufficient coding gain for depth coding</a:t>
            </a:r>
          </a:p>
          <a:p>
            <a:pPr lvl="1"/>
            <a:r>
              <a:rPr lang="en-CA" dirty="0" smtClean="0"/>
              <a:t>Propose to disable VSP for depth coding</a:t>
            </a:r>
          </a:p>
          <a:p>
            <a:pPr lvl="1"/>
            <a:r>
              <a:rPr lang="en-CA" dirty="0" smtClean="0"/>
              <a:t>Almost no change to the coding performance</a:t>
            </a:r>
          </a:p>
          <a:p>
            <a:r>
              <a:rPr lang="en-US" dirty="0" smtClean="0"/>
              <a:t>Depth needs to be accessed twice for each VSP CU</a:t>
            </a:r>
          </a:p>
          <a:p>
            <a:pPr lvl="1"/>
            <a:r>
              <a:rPr lang="en-US" dirty="0" smtClean="0"/>
              <a:t>Propose to use NBDV instead of </a:t>
            </a:r>
            <a:r>
              <a:rPr lang="en-US" dirty="0" err="1" smtClean="0"/>
              <a:t>DoNBDV</a:t>
            </a:r>
            <a:r>
              <a:rPr lang="en-US" dirty="0" smtClean="0"/>
              <a:t> for VSP</a:t>
            </a:r>
          </a:p>
          <a:p>
            <a:pPr lvl="1"/>
            <a:r>
              <a:rPr lang="en-US" dirty="0" smtClean="0"/>
              <a:t>Simplification with 0.1% coding gain 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HTM-6.0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HTM-6.0 with VSP disabling for depth coding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Results crosschecked and confirmed in JCT3V-D0125</a:t>
            </a: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409825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323528" y="5331868"/>
            <a:ext cx="4248472" cy="746670"/>
          </a:xfrm>
        </p:spPr>
        <p:txBody>
          <a:bodyPr/>
          <a:lstStyle/>
          <a:p>
            <a:r>
              <a:rPr lang="en-US" sz="1400" b="1" dirty="0" smtClean="0"/>
              <a:t>Two</a:t>
            </a:r>
            <a:r>
              <a:rPr lang="en-US" sz="1400" dirty="0" smtClean="0"/>
              <a:t> different depth blocks are fetched for each VSP coded CU  </a:t>
            </a:r>
            <a:endParaRPr lang="en-US" altLang="zh-TW" sz="1400" dirty="0" smtClean="0">
              <a:solidFill>
                <a:srgbClr val="0070C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altLang="zh-TW" dirty="0" smtClean="0"/>
              <a:t>The Simplified Depth Block Fetching</a:t>
            </a:r>
            <a:endParaRPr lang="en-US" dirty="0"/>
          </a:p>
        </p:txBody>
      </p:sp>
      <p:sp>
        <p:nvSpPr>
          <p:cNvPr id="8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cxnSp>
        <p:nvCxnSpPr>
          <p:cNvPr id="11" name="Straight Connector 10"/>
          <p:cNvCxnSpPr/>
          <p:nvPr/>
        </p:nvCxnSpPr>
        <p:spPr>
          <a:xfrm>
            <a:off x="4572000" y="1412776"/>
            <a:ext cx="0" cy="4665762"/>
          </a:xfrm>
          <a:prstGeom prst="line">
            <a:avLst/>
          </a:prstGeom>
          <a:ln w="19050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331640" y="1412776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Original scheme (HTM-6.0)</a:t>
            </a:r>
            <a:endParaRPr lang="en-US" sz="1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012160" y="1412776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Proposed scheme</a:t>
            </a:r>
            <a:endParaRPr lang="en-US" sz="1400" b="1" dirty="0"/>
          </a:p>
        </p:txBody>
      </p:sp>
      <p:sp>
        <p:nvSpPr>
          <p:cNvPr id="26" name="Content Placeholder 2"/>
          <p:cNvSpPr txBox="1">
            <a:spLocks/>
          </p:cNvSpPr>
          <p:nvPr/>
        </p:nvSpPr>
        <p:spPr bwMode="auto">
          <a:xfrm>
            <a:off x="4595853" y="5323917"/>
            <a:ext cx="4248472" cy="746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r>
              <a:rPr kumimoji="1" lang="en-US" sz="14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Only one </a:t>
            </a:r>
            <a:r>
              <a:rPr kumimoji="1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depth block needs to be fetched for each VSP coded CU</a:t>
            </a:r>
            <a:endParaRPr kumimoji="1" lang="en-US" altLang="zh-TW" sz="1400" b="0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2420888"/>
            <a:ext cx="3456384" cy="2304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Picture 1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7995" y="3316788"/>
            <a:ext cx="1952357" cy="1408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7" name="Straight Connector 16"/>
          <p:cNvCxnSpPr/>
          <p:nvPr/>
        </p:nvCxnSpPr>
        <p:spPr>
          <a:xfrm>
            <a:off x="1475656" y="3172772"/>
            <a:ext cx="147565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243730" y="4125227"/>
            <a:ext cx="1908000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051915" y="4093423"/>
            <a:ext cx="1475656" cy="0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HTM-6.0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HTM-6.0 with the simplified depth fetching</a:t>
            </a: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Results crosschecked and confirmed in JCT3V-D0125</a:t>
            </a: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409825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Simulation Results of The Combination</a:t>
            </a: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>
                <a:solidFill>
                  <a:schemeClr val="tx1"/>
                </a:solidFill>
              </a:rPr>
              <a:t>Anchor : HTM-6.0</a:t>
            </a:r>
          </a:p>
          <a:p>
            <a:r>
              <a:rPr lang="en-US" altLang="zh-TW" dirty="0" smtClean="0">
                <a:solidFill>
                  <a:schemeClr val="tx1"/>
                </a:solidFill>
              </a:rPr>
              <a:t>Test : HTM-6.0 with the following modifications</a:t>
            </a:r>
          </a:p>
          <a:p>
            <a:pPr lvl="1"/>
            <a:r>
              <a:rPr lang="en-US" altLang="zh-TW" dirty="0" smtClean="0"/>
              <a:t>VSP disabling for depth coding </a:t>
            </a:r>
          </a:p>
          <a:p>
            <a:pPr lvl="1"/>
            <a:r>
              <a:rPr lang="en-US" altLang="zh-TW" dirty="0" smtClean="0"/>
              <a:t>Simplified depth fetching for VSP</a:t>
            </a:r>
            <a:endParaRPr lang="en-US" altLang="zh-TW" dirty="0" smtClean="0">
              <a:solidFill>
                <a:schemeClr val="tx1"/>
              </a:solidFill>
            </a:endParaRPr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endParaRPr lang="en-US" altLang="zh-TW" dirty="0" smtClean="0"/>
          </a:p>
          <a:p>
            <a:pPr marL="342900" lvl="1" indent="-34290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</a:pPr>
            <a:r>
              <a:rPr lang="en-US" altLang="zh-TW" sz="2400" dirty="0" smtClean="0">
                <a:cs typeface="+mn-cs"/>
              </a:rPr>
              <a:t>Results crosschecked and confirmed in JCT3V-D0125</a:t>
            </a:r>
          </a:p>
          <a:p>
            <a:endParaRPr lang="en-US" altLang="zh-TW" dirty="0" smtClean="0">
              <a:solidFill>
                <a:schemeClr val="tx1"/>
              </a:solidFill>
            </a:endParaRPr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  <a:p>
            <a:pPr lvl="1"/>
            <a:endParaRPr lang="en-US" altLang="zh-TW" dirty="0" smtClean="0"/>
          </a:p>
        </p:txBody>
      </p:sp>
      <p:sp>
        <p:nvSpPr>
          <p:cNvPr id="1843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altLang="zh-TW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2013" y="2996952"/>
            <a:ext cx="741997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2300" y="228600"/>
            <a:ext cx="8059738" cy="931863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22300" y="1219200"/>
            <a:ext cx="8054975" cy="4876800"/>
          </a:xfrm>
        </p:spPr>
        <p:txBody>
          <a:bodyPr>
            <a:normAutofit/>
          </a:bodyPr>
          <a:lstStyle/>
          <a:p>
            <a:r>
              <a:rPr lang="en-CA" dirty="0" smtClean="0"/>
              <a:t>Proposed two simplifications to VSP</a:t>
            </a:r>
          </a:p>
          <a:p>
            <a:endParaRPr lang="en-CA" dirty="0" smtClean="0"/>
          </a:p>
          <a:p>
            <a:r>
              <a:rPr lang="en-CA" dirty="0" smtClean="0"/>
              <a:t>Disabling VSP for depth coding,</a:t>
            </a:r>
          </a:p>
          <a:p>
            <a:pPr lvl="1"/>
            <a:r>
              <a:rPr lang="en-CA" dirty="0" smtClean="0"/>
              <a:t>0.0% BD-rate change for coded and synthesized views 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CA" dirty="0" smtClean="0"/>
              <a:t>Use NBDV instead of </a:t>
            </a:r>
            <a:r>
              <a:rPr lang="en-CA" dirty="0" err="1" smtClean="0"/>
              <a:t>DoNBDV</a:t>
            </a:r>
            <a:r>
              <a:rPr lang="en-CA" dirty="0" smtClean="0"/>
              <a:t> to derive a depth block</a:t>
            </a:r>
            <a:endParaRPr lang="en-US" dirty="0" smtClean="0"/>
          </a:p>
          <a:p>
            <a:pPr lvl="1"/>
            <a:r>
              <a:rPr lang="en-CA" dirty="0" smtClean="0"/>
              <a:t>Reduce memory access bandwidth for depth block fetching</a:t>
            </a:r>
          </a:p>
          <a:p>
            <a:pPr lvl="1"/>
            <a:r>
              <a:rPr lang="en-CA" dirty="0" smtClean="0"/>
              <a:t>0.1% BD-rate saving for coded and synthesized views 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4338638" y="6232525"/>
            <a:ext cx="463550" cy="404813"/>
          </a:xfrm>
        </p:spPr>
        <p:txBody>
          <a:bodyPr/>
          <a:lstStyle/>
          <a:p>
            <a:pPr>
              <a:defRPr/>
            </a:pPr>
            <a:fld id="{B78EEF4E-5E98-4FE8-8110-5B6887B07F40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Thank you for your attention!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309563" y="2673350"/>
            <a:ext cx="8524875" cy="1441450"/>
          </a:xfrm>
        </p:spPr>
        <p:txBody>
          <a:bodyPr/>
          <a:lstStyle/>
          <a:p>
            <a:r>
              <a:rPr lang="en-US" dirty="0" smtClean="0"/>
              <a:t>Backup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15545</TotalTime>
  <Words>299</Words>
  <Application>Microsoft Office PowerPoint</Application>
  <PresentationFormat>On-screen Show (4:3)</PresentationFormat>
  <Paragraphs>99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Corporate ppt templatel_Confidential A</vt:lpstr>
      <vt:lpstr>3D-CE1.h related :simplifications on view synthesis prediction</vt:lpstr>
      <vt:lpstr>Overall Summary</vt:lpstr>
      <vt:lpstr>Simulation Results</vt:lpstr>
      <vt:lpstr>The Simplified Depth Block Fetching</vt:lpstr>
      <vt:lpstr>Simulation Results</vt:lpstr>
      <vt:lpstr>Simulation Results of The Combination</vt:lpstr>
      <vt:lpstr>Conclusion</vt:lpstr>
      <vt:lpstr>Thank you for your attention!</vt:lpstr>
      <vt:lpstr>Backup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Title: Arial Bold 32pt</dc:title>
  <dc:creator>Chih-Wei Hsu (MediaTek)</dc:creator>
  <cp:keywords>Confidential A</cp:keywords>
  <dc:description>Confidential A</dc:description>
  <cp:lastModifiedBy>MTK03795 - YiWen Chen (陳渏紋)</cp:lastModifiedBy>
  <cp:revision>1976</cp:revision>
  <dcterms:created xsi:type="dcterms:W3CDTF">2008-02-20T09:40:59Z</dcterms:created>
  <dcterms:modified xsi:type="dcterms:W3CDTF">2013-04-18T05:25:34Z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-2064365103</vt:i4>
  </property>
  <property fmtid="{D5CDD505-2E9C-101B-9397-08002B2CF9AE}" pid="3" name="_NewReviewCycle">
    <vt:lpwstr/>
  </property>
  <property fmtid="{D5CDD505-2E9C-101B-9397-08002B2CF9AE}" pid="4" name="_EmailSubject">
    <vt:lpwstr>JCT3V-C0137.pptx (CE3 texture merging candidate)</vt:lpwstr>
  </property>
  <property fmtid="{D5CDD505-2E9C-101B-9397-08002B2CF9AE}" pid="5" name="_AuthorEmail">
    <vt:lpwstr>yiwen.chen@mediatek.com</vt:lpwstr>
  </property>
  <property fmtid="{D5CDD505-2E9C-101B-9397-08002B2CF9AE}" pid="6" name="_AuthorEmailDisplayName">
    <vt:lpwstr>YiWen Chen (陳渏紋)</vt:lpwstr>
  </property>
  <property fmtid="{D5CDD505-2E9C-101B-9397-08002B2CF9AE}" pid="7" name="_PreviousAdHocReviewCycleID">
    <vt:i4>-1063369428</vt:i4>
  </property>
</Properties>
</file>