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07" r:id="rId3"/>
    <p:sldId id="430" r:id="rId4"/>
    <p:sldId id="442" r:id="rId5"/>
    <p:sldId id="443" r:id="rId6"/>
    <p:sldId id="444" r:id="rId7"/>
    <p:sldId id="433" r:id="rId8"/>
    <p:sldId id="434" r:id="rId9"/>
    <p:sldId id="436" r:id="rId10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594" autoAdjust="0"/>
  </p:normalViewPr>
  <p:slideViewPr>
    <p:cSldViewPr snapToObjects="1">
      <p:cViewPr>
        <p:scale>
          <a:sx n="90" d="100"/>
          <a:sy n="90" d="100"/>
        </p:scale>
        <p:origin x="144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JCT3V-D0104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JCT3V-D0104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3D-CE2.h related: Problem fix and simplification for DV derivation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Na Zhang,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/>
              <a:t>Jian</a:t>
            </a:r>
            <a:r>
              <a:rPr lang="en-US" altLang="zh-TW" sz="1400" dirty="0" smtClean="0"/>
              <a:t>-Liang Lin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err="1" smtClean="0"/>
              <a:t>Incheon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17 Jan. – 23 Jan.,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b="1" dirty="0" smtClean="0"/>
              <a:t>Zero vector</a:t>
            </a:r>
            <a:r>
              <a:rPr lang="en-CA" dirty="0" smtClean="0"/>
              <a:t> is NOT used by </a:t>
            </a:r>
            <a:r>
              <a:rPr lang="en-CA" dirty="0" err="1" smtClean="0"/>
              <a:t>DoNBDV</a:t>
            </a:r>
            <a:r>
              <a:rPr lang="en-CA" dirty="0" smtClean="0"/>
              <a:t> to derive the refined DV when no DV could be derived from NBDV</a:t>
            </a:r>
            <a:endParaRPr lang="en-US" dirty="0" smtClean="0"/>
          </a:p>
          <a:p>
            <a:pPr lvl="1"/>
            <a:r>
              <a:rPr lang="en-CA" dirty="0" smtClean="0"/>
              <a:t>Proposed to refine the </a:t>
            </a:r>
            <a:r>
              <a:rPr lang="en-CA" b="1" dirty="0" smtClean="0"/>
              <a:t>zero vector</a:t>
            </a:r>
            <a:r>
              <a:rPr lang="en-CA" dirty="0" smtClean="0"/>
              <a:t> by </a:t>
            </a:r>
            <a:r>
              <a:rPr lang="en-CA" dirty="0" err="1" smtClean="0"/>
              <a:t>DoNBDV</a:t>
            </a:r>
            <a:r>
              <a:rPr lang="en-CA" dirty="0" smtClean="0"/>
              <a:t> when no DV could be derived from NBDV</a:t>
            </a:r>
          </a:p>
          <a:p>
            <a:pPr lvl="1"/>
            <a:r>
              <a:rPr lang="en-US" dirty="0" smtClean="0"/>
              <a:t>0.2% and 0.1% BD-rate savings for dependent views and overall results</a:t>
            </a:r>
          </a:p>
          <a:p>
            <a:pPr lvl="1"/>
            <a:r>
              <a:rPr lang="en-CA" dirty="0" smtClean="0"/>
              <a:t>The increments of complexity are negligible</a:t>
            </a:r>
            <a:endParaRPr lang="en-US" dirty="0" smtClean="0"/>
          </a:p>
          <a:p>
            <a:r>
              <a:rPr lang="en-CA" dirty="0" smtClean="0"/>
              <a:t>NBDV derivation process is still complex for checking temporal, spatial DCP blocks and spatial DVMCP blocks</a:t>
            </a:r>
          </a:p>
          <a:p>
            <a:pPr lvl="1"/>
            <a:r>
              <a:rPr lang="en-CA" dirty="0" smtClean="0"/>
              <a:t>Based on the proposed fix, the checking of temporal DCP blocks are skipped</a:t>
            </a:r>
          </a:p>
          <a:p>
            <a:pPr lvl="1"/>
            <a:r>
              <a:rPr lang="en-CA" dirty="0" smtClean="0"/>
              <a:t>No coding loss</a:t>
            </a:r>
            <a:endParaRPr lang="en-US" dirty="0" smtClean="0"/>
          </a:p>
          <a:p>
            <a:pPr lvl="1"/>
            <a:r>
              <a:rPr lang="en-US" dirty="0" smtClean="0"/>
              <a:t>The computation and memory access can both be reduced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323528" y="5331868"/>
            <a:ext cx="4248472" cy="746670"/>
          </a:xfrm>
        </p:spPr>
        <p:txBody>
          <a:bodyPr/>
          <a:lstStyle/>
          <a:p>
            <a:r>
              <a:rPr lang="en-US" sz="1400" dirty="0" smtClean="0"/>
              <a:t>Zero vector is </a:t>
            </a:r>
            <a:r>
              <a:rPr lang="en-US" sz="1400" b="1" dirty="0" smtClean="0"/>
              <a:t>NOT</a:t>
            </a:r>
            <a:r>
              <a:rPr lang="en-US" sz="1400" dirty="0" smtClean="0"/>
              <a:t> used to derive a refined DV  </a:t>
            </a:r>
            <a:endParaRPr lang="en-US" altLang="zh-TW" sz="1400" dirty="0" smtClean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The process of </a:t>
            </a:r>
            <a:r>
              <a:rPr lang="en-US" altLang="zh-TW" dirty="0" err="1" smtClean="0"/>
              <a:t>DoNBDV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0" y="1412776"/>
            <a:ext cx="0" cy="466576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1640" y="1412776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Original scheme (HTM-6.0)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12160" y="1412776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Proposed scheme</a:t>
            </a:r>
            <a:endParaRPr lang="en-US" sz="1400" b="1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4595853" y="5323917"/>
            <a:ext cx="4248472" cy="74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r>
              <a:rPr kumimoji="1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Zero vector is used to derive a refined DV  </a:t>
            </a:r>
            <a:endParaRPr kumimoji="1" lang="en-US" altLang="zh-TW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88461"/>
            <a:ext cx="4320000" cy="316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488" y="1988840"/>
            <a:ext cx="4320000" cy="316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HTM-6.0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HTM-6.0 with zero vector used to derive the refined DV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cs typeface="+mn-cs"/>
              </a:rPr>
              <a:t>Results crosschecked and confirmed in JCT3V-D0130</a:t>
            </a: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560638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323528" y="5331868"/>
            <a:ext cx="4248472" cy="746670"/>
          </a:xfrm>
        </p:spPr>
        <p:txBody>
          <a:bodyPr/>
          <a:lstStyle/>
          <a:p>
            <a:r>
              <a:rPr lang="en-US" sz="1400" dirty="0" smtClean="0"/>
              <a:t>Zero vector is </a:t>
            </a:r>
            <a:r>
              <a:rPr lang="en-US" sz="1400" b="1" dirty="0" smtClean="0"/>
              <a:t>NOT</a:t>
            </a:r>
            <a:r>
              <a:rPr lang="en-US" sz="1400" dirty="0" smtClean="0"/>
              <a:t> used to derive a refined DV  </a:t>
            </a:r>
            <a:endParaRPr lang="en-US" altLang="zh-TW" sz="1400" dirty="0" smtClean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The Simplified DV Derivation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0" y="1412776"/>
            <a:ext cx="0" cy="466576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1640" y="1412776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Original scheme (HTM-6.0)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12160" y="1412776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Proposed scheme</a:t>
            </a:r>
            <a:endParaRPr lang="en-US" sz="1400" b="1" dirty="0"/>
          </a:p>
        </p:txBody>
      </p:sp>
      <p:sp>
        <p:nvSpPr>
          <p:cNvPr id="21" name="Oval 20"/>
          <p:cNvSpPr/>
          <p:nvPr/>
        </p:nvSpPr>
        <p:spPr>
          <a:xfrm>
            <a:off x="3635896" y="4221088"/>
            <a:ext cx="86409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4595853" y="5323917"/>
            <a:ext cx="4248472" cy="74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r>
              <a:rPr kumimoji="1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Zero vector is used to derive a refined DV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r>
              <a:rPr lang="en-US" altLang="zh-TW" sz="14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Skip checking temporal DCP blocks</a:t>
            </a:r>
            <a:endParaRPr kumimoji="1" lang="en-US" altLang="zh-TW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88461"/>
            <a:ext cx="4320000" cy="316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96" y="2492896"/>
            <a:ext cx="4320000" cy="264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HTM-6.0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HTM-6.0 with the following modifications</a:t>
            </a:r>
          </a:p>
          <a:p>
            <a:pPr lvl="1"/>
            <a:r>
              <a:rPr lang="en-US" altLang="zh-TW" dirty="0" smtClean="0">
                <a:solidFill>
                  <a:schemeClr val="tx1"/>
                </a:solidFill>
              </a:rPr>
              <a:t>Zero vector used to derive the refined DV</a:t>
            </a:r>
          </a:p>
          <a:p>
            <a:pPr lvl="1"/>
            <a:r>
              <a:rPr lang="en-US" altLang="zh-TW" dirty="0" smtClean="0"/>
              <a:t>Skip the checking of temporal DCP blocks for DV derivation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cs typeface="+mn-cs"/>
              </a:rPr>
              <a:t>Results crosschecked and confirmed in JCT3V-D0130</a:t>
            </a: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996952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Use zero vector to derive a refined DV when no DV could be derived from NBDV</a:t>
            </a:r>
          </a:p>
          <a:p>
            <a:pPr lvl="1"/>
            <a:r>
              <a:rPr lang="en-US" dirty="0" smtClean="0"/>
              <a:t>Identical proposal: D0095 (method 1), D0112, </a:t>
            </a:r>
          </a:p>
          <a:p>
            <a:pPr lvl="1"/>
            <a:r>
              <a:rPr lang="en-US" dirty="0" smtClean="0"/>
              <a:t>Partially identical proposal: D0180</a:t>
            </a:r>
          </a:p>
          <a:p>
            <a:pPr lvl="1"/>
            <a:r>
              <a:rPr lang="en-CA" dirty="0" smtClean="0"/>
              <a:t>0.1% BD-rate change for coded and synthesized views</a:t>
            </a:r>
            <a:endParaRPr lang="en-US" dirty="0" smtClean="0"/>
          </a:p>
          <a:p>
            <a:r>
              <a:rPr lang="en-US" dirty="0" smtClean="0"/>
              <a:t>Based on the fix, the checking of temporal DV could be skipped without losing much coding efficiency</a:t>
            </a:r>
          </a:p>
          <a:p>
            <a:pPr lvl="1"/>
            <a:r>
              <a:rPr lang="en-CA" dirty="0" smtClean="0"/>
              <a:t>0.0% BD-rate change for coded and synthesized views 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15508</TotalTime>
  <Words>353</Words>
  <Application>Microsoft Office PowerPoint</Application>
  <PresentationFormat>On-screen Show (4:3)</PresentationFormat>
  <Paragraphs>84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Corporate ppt templatel_Confidential A</vt:lpstr>
      <vt:lpstr>3D-CE2.h related: Problem fix and simplification for DV derivation</vt:lpstr>
      <vt:lpstr>Overall Summary</vt:lpstr>
      <vt:lpstr>The process of DoNBDV</vt:lpstr>
      <vt:lpstr>Simulation Results</vt:lpstr>
      <vt:lpstr>The Simplified DV Derivation</vt:lpstr>
      <vt:lpstr>Simulation Results</vt:lpstr>
      <vt:lpstr>Conclusion</vt:lpstr>
      <vt:lpstr>Thank you for your attention!</vt:lpstr>
      <vt:lpstr>Backup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1945</cp:revision>
  <dcterms:created xsi:type="dcterms:W3CDTF">2008-02-20T09:40:59Z</dcterms:created>
  <dcterms:modified xsi:type="dcterms:W3CDTF">2013-04-20T07:21:48Z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-614682523</vt:i4>
  </property>
  <property fmtid="{D5CDD505-2E9C-101B-9397-08002B2CF9AE}" pid="3" name="_NewReviewCycle">
    <vt:lpwstr/>
  </property>
  <property fmtid="{D5CDD505-2E9C-101B-9397-08002B2CF9AE}" pid="4" name="_EmailSubject">
    <vt:lpwstr>slides for D0104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-2064365103</vt:i4>
  </property>
</Properties>
</file>