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425" r:id="rId2"/>
    <p:sldId id="757" r:id="rId3"/>
    <p:sldId id="666" r:id="rId4"/>
    <p:sldId id="755" r:id="rId5"/>
    <p:sldId id="756" r:id="rId6"/>
    <p:sldId id="601" r:id="rId7"/>
    <p:sldId id="758" r:id="rId8"/>
    <p:sldId id="759" r:id="rId9"/>
    <p:sldId id="760" r:id="rId10"/>
    <p:sldId id="761" r:id="rId11"/>
    <p:sldId id="762" r:id="rId12"/>
    <p:sldId id="763" r:id="rId13"/>
    <p:sldId id="764" r:id="rId14"/>
    <p:sldId id="765" r:id="rId15"/>
    <p:sldId id="766" r:id="rId16"/>
    <p:sldId id="767" r:id="rId17"/>
    <p:sldId id="768" r:id="rId18"/>
    <p:sldId id="769" r:id="rId19"/>
    <p:sldId id="770" r:id="rId20"/>
    <p:sldId id="771" r:id="rId21"/>
    <p:sldId id="772" r:id="rId22"/>
    <p:sldId id="774" r:id="rId23"/>
    <p:sldId id="773" r:id="rId24"/>
    <p:sldId id="775" r:id="rId25"/>
    <p:sldId id="776" r:id="rId26"/>
    <p:sldId id="777" r:id="rId27"/>
    <p:sldId id="778" r:id="rId28"/>
    <p:sldId id="779" r:id="rId29"/>
    <p:sldId id="780" r:id="rId30"/>
    <p:sldId id="781" r:id="rId31"/>
    <p:sldId id="782" r:id="rId32"/>
    <p:sldId id="783" r:id="rId33"/>
    <p:sldId id="784" r:id="rId34"/>
    <p:sldId id="785" r:id="rId35"/>
    <p:sldId id="786" r:id="rId36"/>
    <p:sldId id="671" r:id="rId37"/>
    <p:sldId id="589" r:id="rId38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5pPr>
    <a:lvl6pPr marL="22860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6pPr>
    <a:lvl7pPr marL="27432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7pPr>
    <a:lvl8pPr marL="32004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8pPr>
    <a:lvl9pPr marL="36576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1DC4FF"/>
    <a:srgbClr val="CCFF99"/>
    <a:srgbClr val="006666"/>
    <a:srgbClr val="E282B4"/>
    <a:srgbClr val="000000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7" autoAdjust="0"/>
    <p:restoredTop sz="89139" autoAdjust="0"/>
  </p:normalViewPr>
  <p:slideViewPr>
    <p:cSldViewPr>
      <p:cViewPr varScale="1">
        <p:scale>
          <a:sx n="81" d="100"/>
          <a:sy n="81" d="100"/>
        </p:scale>
        <p:origin x="-18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7819E7-47B3-4F30-A154-8E146E08FDA9}" type="datetimeFigureOut">
              <a:rPr lang="ko-KR" altLang="en-US"/>
              <a:pPr>
                <a:defRPr/>
              </a:pPr>
              <a:t>2013-04-20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1D55E1-108D-4841-9328-34D95456DC0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5856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D2066800-F206-4F06-9827-588643A792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6524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18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F2096-B65A-4E87-A5A0-648174A7C06A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8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8F7B2-72C6-46FB-AD0A-BBB30CBC4F4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3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0CDC-E079-4C76-B7BC-7188268F522F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3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0CDC-E079-4C76-B7BC-7188268F522F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4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3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0CDC-E079-4C76-B7BC-7188268F522F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5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066800-F206-4F06-9827-588643A79235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8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8F7B2-72C6-46FB-AD0A-BBB30CBC4F4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36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B3C08-8032-415A-8FF8-3DA58114F0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DDE7C-4C59-4609-B3E5-AE6B84F696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04025" y="620713"/>
            <a:ext cx="2232025" cy="6121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620713"/>
            <a:ext cx="6543675" cy="6121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E9179-F63A-480C-91FE-BDE7AD0BE3A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9E69E-86B9-4513-907F-C7DBB333E8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8C4AF-0784-4002-B487-F7D2D259DC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20158-3AEB-4576-B7C8-F1E0CE88AD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5E476-CE8E-4499-A2DB-1F614669D3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AC1C7-4530-437B-8AA9-CE90F6D024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E82E-323A-4D69-A088-07CB453680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1BA3-33E7-4B71-9DA8-E2FF9340AE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9CA47-0172-48B4-AFE0-B331532D50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파워포인트(ML로고포함)프레임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6" descr="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1446213"/>
            <a:ext cx="8893175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620713"/>
            <a:ext cx="7019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600200"/>
            <a:ext cx="89281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8213" y="258763"/>
            <a:ext cx="466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</a:defRPr>
            </a:lvl1pPr>
          </a:lstStyle>
          <a:p>
            <a:pPr>
              <a:defRPr/>
            </a:pPr>
            <a:fld id="{08FEA40F-19FB-4C4F-BC9F-AFF58C77F8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6pPr>
      <a:lvl7pPr marL="9144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7pPr>
      <a:lvl8pPr marL="13716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8pPr>
      <a:lvl9pPr marL="18288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2346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81050" indent="-32385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4386"/>
        </a:buClr>
        <a:buFont typeface="Wingdings" pitchFamily="2" charset="2"/>
        <a:buChar char="u"/>
        <a:defRPr kumimoji="1" sz="2000" b="1">
          <a:solidFill>
            <a:schemeClr val="tx1"/>
          </a:solidFill>
          <a:latin typeface="+mn-lt"/>
          <a:ea typeface="+mn-ea"/>
        </a:defRPr>
      </a:lvl2pPr>
      <a:lvl3pPr marL="1255713" indent="-271463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 b="1">
          <a:solidFill>
            <a:schemeClr val="tx1"/>
          </a:solidFill>
          <a:latin typeface="+mn-lt"/>
          <a:ea typeface="+mn-ea"/>
        </a:defRPr>
      </a:lvl3pPr>
      <a:lvl4pPr marL="1663700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kumimoji="1" sz="1600" b="1">
          <a:solidFill>
            <a:schemeClr val="tx1"/>
          </a:solidFill>
          <a:latin typeface="+mn-lt"/>
          <a:ea typeface="+mn-ea"/>
        </a:defRPr>
      </a:lvl4pPr>
      <a:lvl5pPr marL="2071688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5pPr>
      <a:lvl6pPr marL="25288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6pPr>
      <a:lvl7pPr marL="29860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7pPr>
      <a:lvl8pPr marL="34432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8pPr>
      <a:lvl9pPr marL="39004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8" name="Picture 4" descr="Media Lab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773613"/>
            <a:ext cx="15033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9212" y="1916832"/>
            <a:ext cx="8645276" cy="2736577"/>
          </a:xfrm>
        </p:spPr>
        <p:txBody>
          <a:bodyPr/>
          <a:lstStyle/>
          <a:p>
            <a:pPr algn="ctr" eaLnBrk="1" hangingPunct="1"/>
            <a:r>
              <a:rPr lang="en-US" altLang="ko-KR" sz="3600" b="1" dirty="0" smtClean="0">
                <a:solidFill>
                  <a:schemeClr val="tx1"/>
                </a:solidFill>
              </a:rPr>
              <a:t>JCT3V-D0079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Coding performance comparison between 3DV-ATM 7.0 and JMVM 8.0</a:t>
            </a:r>
            <a:b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altLang="ko-KR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4916488"/>
            <a:ext cx="5610225" cy="1752600"/>
          </a:xfrm>
        </p:spPr>
        <p:txBody>
          <a:bodyPr anchor="ctr"/>
          <a:lstStyle/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Kyung </a:t>
            </a:r>
            <a:r>
              <a:rPr lang="en-US" altLang="ko-KR" sz="2000" dirty="0" err="1" smtClean="0">
                <a:solidFill>
                  <a:schemeClr val="accent2"/>
                </a:solidFill>
                <a:ea typeface="굴림" pitchFamily="50" charset="-127"/>
              </a:rPr>
              <a:t>Hee</a:t>
            </a:r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 University</a:t>
            </a:r>
          </a:p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K.Y. Kim, H.S. Hwang, G.H. Park</a:t>
            </a:r>
            <a:endParaRPr lang="ko-KR" altLang="en-US" sz="2000" dirty="0" smtClean="0">
              <a:solidFill>
                <a:schemeClr val="accent2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6" grpId="0"/>
      <p:bldP spid="22630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Akko&amp;Kayo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144" y="1557352"/>
            <a:ext cx="689971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Akko&amp;Kayo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9019" y="1557352"/>
            <a:ext cx="692596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“Exit”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8779" y="1557352"/>
            <a:ext cx="676644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“Exit”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“Ballroom”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04" y="1557352"/>
            <a:ext cx="674019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“Ballroom”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Breakdancers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2817" y="1557352"/>
            <a:ext cx="6758366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Breakdancers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“Rena”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731" y="1557352"/>
            <a:ext cx="677653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“Rena”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6792"/>
            <a:ext cx="680278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Summary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This contribution provides the information about the simulation results of the coding performance comparison between 3DV-ATM 7.0 and JMVM 8.0. 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Simulation results show that the JMVM 8.0 brings better coding performances than the 3DV-ATM 7.0 in many 3DV and MVC video sequences, especially in the high quality visual ranges.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8706AE-F7B3-4A63-91D7-7587F7E9CAE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20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Uli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04" y="1557352"/>
            <a:ext cx="674019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21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Uli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6792"/>
            <a:ext cx="680278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“Kendo”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“Kendo”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24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“Balloons”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679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25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“Balloons”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“Newspaper1”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“Newspaper1”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28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“Poznan_Hall2”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321" y="1557352"/>
            <a:ext cx="698735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“Poznan_Hall2”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213" y="1557352"/>
            <a:ext cx="6873575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Test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MVC test sequences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3DV test sequences</a:t>
            </a:r>
            <a:endParaRPr lang="en-US" altLang="ko-KR" dirty="0" smtClean="0">
              <a:solidFill>
                <a:schemeClr val="accent2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E9A25-2435-4386-8667-37A6C1BC9E7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451308" y="2032248"/>
          <a:ext cx="4280933" cy="1828800"/>
        </p:xfrm>
        <a:graphic>
          <a:graphicData uri="http://schemas.openxmlformats.org/drawingml/2006/table">
            <a:tbl>
              <a:tblPr/>
              <a:tblGrid>
                <a:gridCol w="1028746"/>
                <a:gridCol w="1527314"/>
                <a:gridCol w="1724873"/>
              </a:tblGrid>
              <a:tr h="125095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 Sequence 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Frames to be encoded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3-view input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Ballroom</a:t>
                      </a: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250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1-3-5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Exit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250 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1-3-5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Uli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250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1-3-5 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Race1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300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맑은 고딕"/>
                          <a:cs typeface="Times New Roman"/>
                        </a:rPr>
                        <a:t>1-3-5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Flamenco2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300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맑은 고딕"/>
                          <a:cs typeface="Times New Roman"/>
                        </a:rPr>
                        <a:t>1-0-3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Breakdancers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100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맑은 고딕"/>
                          <a:cs typeface="Times New Roman"/>
                        </a:rPr>
                        <a:t>1-3-5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Rena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300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맑은 고딕"/>
                          <a:cs typeface="Times New Roman"/>
                        </a:rPr>
                        <a:t>1-3-5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Akko&amp;Kayo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300 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SimSun"/>
                          <a:cs typeface="Times New Roman"/>
                        </a:rPr>
                        <a:t>5-7-9</a:t>
                      </a:r>
                      <a:r>
                        <a:rPr lang="en-US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683192" y="4437112"/>
          <a:ext cx="3777615" cy="1793240"/>
        </p:xfrm>
        <a:graphic>
          <a:graphicData uri="http://schemas.openxmlformats.org/drawingml/2006/table">
            <a:tbl>
              <a:tblPr/>
              <a:tblGrid>
                <a:gridCol w="637540"/>
                <a:gridCol w="1151255"/>
                <a:gridCol w="994410"/>
                <a:gridCol w="994410"/>
              </a:tblGrid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Seq. ID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 Sequence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Frames to be encoded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3-view input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Poznan_Hall2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200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7-6-5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Poznan_Street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250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5-4-3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S03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Undo_Dancer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250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1-5-9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S04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GT_Fly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250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9-5-1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S05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Kendo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300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1-3-5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S06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Balloons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300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1-3-5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S08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Newspaper1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300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2-4-6</a:t>
                      </a:r>
                      <a:endParaRPr lang="ko-KR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30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Poznan_Street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735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Poznan_Street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735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Undo_Dancer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679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33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Undo_dancer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735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GT_Fly</a:t>
            </a:r>
            <a:r>
              <a:rPr lang="en-US" altLang="ko-KR" b="1" dirty="0" smtClean="0">
                <a:latin typeface="+mn-lt"/>
              </a:rPr>
              <a:t>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735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3DV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</a:t>
            </a:r>
            <a:r>
              <a:rPr lang="en-US" altLang="ko-KR" b="1" dirty="0" err="1" smtClean="0">
                <a:latin typeface="+mn-lt"/>
              </a:rPr>
              <a:t>GT_Fly</a:t>
            </a:r>
            <a:r>
              <a:rPr lang="en-US" altLang="ko-KR" b="1" dirty="0" smtClean="0">
                <a:latin typeface="+mn-lt"/>
              </a:rPr>
              <a:t>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720" y="1557352"/>
            <a:ext cx="680456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Conclusion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This contribution provides the information about the simulation results of the coding performance comparison between 3DV-ATM 7.0 and JMVM 8.0. 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Simulation results show that the JMVM 8.0 brings better coding performances than the 3DV-ATM 7.0 in many 3DV and MVC video sequences, especially in the high quality visual ranges.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8706AE-F7B3-4A63-91D7-7587F7E9CAEA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7" descr="C:\Documents and Settings\Administrator\Temporary Internet Files\Content.IE5\0NZBAWDP\MCj03835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6738" y="2133600"/>
            <a:ext cx="29305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C8F1DE-A19E-41F6-8D3E-998415866C32}" type="slidenum">
              <a:rPr lang="en-US" altLang="ko-KR" smtClean="0"/>
              <a:pPr>
                <a:defRPr/>
              </a:pPr>
              <a:t>37</a:t>
            </a:fld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Test Setting (1/2)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Common test conditions</a:t>
            </a: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E9A25-2435-4386-8667-37A6C1BC9E72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04382" y="2276874"/>
          <a:ext cx="7735236" cy="1584174"/>
        </p:xfrm>
        <a:graphic>
          <a:graphicData uri="http://schemas.openxmlformats.org/drawingml/2006/table">
            <a:tbl>
              <a:tblPr/>
              <a:tblGrid>
                <a:gridCol w="2340786"/>
                <a:gridCol w="2697225"/>
                <a:gridCol w="2697225"/>
              </a:tblGrid>
              <a:tr h="264029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GOP Size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Intra Period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24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Search range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96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029">
                <a:tc rowSpan="2"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QP for base view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High bit-rate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6, 11, 16, 21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Low bit-rate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26, 31, 36, 41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QP for dependent view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JMVM is same as 3DV-ATM 7.0.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89110" marR="89110" marT="23103" marB="231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Test Setting (2/2)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Condition for JMVM 8.0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The coding order configuration was set as “T0(center view)-T1(left view)-T2(right view)”. 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The other configuration settings are same as the CTC settings for </a:t>
            </a:r>
            <a:r>
              <a:rPr lang="en-US" altLang="ko-KR" dirty="0" err="1" smtClean="0">
                <a:ea typeface="맑은 고딕" pitchFamily="50" charset="-127"/>
              </a:rPr>
              <a:t>Multiview</a:t>
            </a:r>
            <a:r>
              <a:rPr lang="en-US" altLang="ko-KR" dirty="0" smtClean="0">
                <a:ea typeface="맑은 고딕" pitchFamily="50" charset="-127"/>
              </a:rPr>
              <a:t> Video Coding.</a:t>
            </a:r>
          </a:p>
          <a:p>
            <a:pPr lvl="1"/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Condition for 3DV-ATM 7.0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The amount of bits for depth map was excluded from the total amount of bits.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For MVC test sequences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Default depth maps (all values are set to ‘128’) are used for the MVC </a:t>
            </a:r>
            <a:r>
              <a:rPr lang="en-US" altLang="ko-KR" dirty="0" smtClean="0">
                <a:ea typeface="맑은 고딕" pitchFamily="50" charset="-127"/>
              </a:rPr>
              <a:t>sequences. </a:t>
            </a:r>
            <a:endParaRPr lang="en-US" altLang="ko-KR" dirty="0" smtClean="0">
              <a:ea typeface="맑은 고딕" pitchFamily="50" charset="-127"/>
            </a:endParaRP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The coding order is set as “T0-T1-T2-D0-D1-D2”. The other configurations are same as the CTC settings.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For 3DV test sequences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The coding order is set as “T0-T1-T2-D0-D1-D2”. The other configurations are same as the CTC settings.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Temporary bug-fix in the FCO (T0-T1-T2-D0-D1-D2)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The 3DV-ATM7.0 encoder crashes with the “T0-T1-T2-D0-D1-D2” configuration. 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This crash happens in the IVMP, therefore we modified the source code. 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This temporary bug-fix does not affect the simulation result, since the IVMP is coding method for the depth.</a:t>
            </a:r>
          </a:p>
          <a:p>
            <a:pPr lvl="1"/>
            <a:endParaRPr lang="en-US" altLang="ko-KR" dirty="0" smtClean="0"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  <a:ea typeface="맑은 고딕" pitchFamily="50" charset="-127"/>
            </a:endParaRPr>
          </a:p>
          <a:p>
            <a:endParaRPr lang="en-US" altLang="ko-KR" dirty="0" smtClean="0">
              <a:solidFill>
                <a:schemeClr val="accent2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E9A25-2435-4386-8667-37A6C1BC9E7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2817" y="1556792"/>
            <a:ext cx="6758366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“Race1” sequence. (All bit-rate)</a:t>
            </a:r>
            <a:endParaRPr lang="ko-KR" altLang="en-US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679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“Race1” sequence. (Target bit-rate)</a:t>
            </a:r>
            <a:endParaRPr lang="ko-KR" altLang="en-US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“Flamenco2” sequence. (All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1904" y="1557352"/>
            <a:ext cx="6740192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0000FF"/>
                </a:solidFill>
              </a:rPr>
              <a:t>MVC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1691681" y="6597352"/>
            <a:ext cx="5760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+mn-lt"/>
              </a:rPr>
              <a:t>Comparison of RD-curves in “Flamenco2” sequence. (Target bit-rate)</a:t>
            </a:r>
            <a:endParaRPr lang="ko-KR" altLang="en-US" b="1" dirty="0">
              <a:latin typeface="+mn-lt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606" y="1557352"/>
            <a:ext cx="680278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Arial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새굴림" pitchFamily="18" charset="-127"/>
            <a:ea typeface="새굴림" pitchFamily="18" charset="-127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31235</TotalTime>
  <Words>922</Words>
  <Application>Microsoft Office PowerPoint</Application>
  <PresentationFormat>화면 슬라이드 쇼(4:3)</PresentationFormat>
  <Paragraphs>223</Paragraphs>
  <Slides>37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37</vt:i4>
      </vt:variant>
    </vt:vector>
  </HeadingPairs>
  <TitlesOfParts>
    <vt:vector size="38" baseType="lpstr">
      <vt:lpstr>기본 디자인</vt:lpstr>
      <vt:lpstr>JCT3V-D0079 Coding performance comparison between 3DV-ATM 7.0 and JMVM 8.0 </vt:lpstr>
      <vt:lpstr>Summary</vt:lpstr>
      <vt:lpstr>Test Sequences</vt:lpstr>
      <vt:lpstr>Test Setting (1/2)</vt:lpstr>
      <vt:lpstr>Test Setting (2/2)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MVC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Simulation Results 3DV</vt:lpstr>
      <vt:lpstr>Conclusion</vt:lpstr>
      <vt:lpstr>PowerPoint 프레젠테이션</vt:lpstr>
    </vt:vector>
  </TitlesOfParts>
  <Company>경희대학교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이정헌</dc:creator>
  <cp:lastModifiedBy>kimky</cp:lastModifiedBy>
  <cp:revision>2782</cp:revision>
  <dcterms:created xsi:type="dcterms:W3CDTF">2004-09-10T04:49:42Z</dcterms:created>
  <dcterms:modified xsi:type="dcterms:W3CDTF">2013-04-20T00:34:03Z</dcterms:modified>
</cp:coreProperties>
</file>