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64" r:id="rId1"/>
  </p:sldMasterIdLst>
  <p:notesMasterIdLst>
    <p:notesMasterId r:id="rId9"/>
  </p:notesMasterIdLst>
  <p:sldIdLst>
    <p:sldId id="279" r:id="rId2"/>
    <p:sldId id="262" r:id="rId3"/>
    <p:sldId id="285" r:id="rId4"/>
    <p:sldId id="286" r:id="rId5"/>
    <p:sldId id="287" r:id="rId6"/>
    <p:sldId id="270" r:id="rId7"/>
    <p:sldId id="27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83" d="100"/>
          <a:sy n="83" d="100"/>
        </p:scale>
        <p:origin x="-9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Non-CE: Simplified Inter Mode Coding of Depth (JCT3V-D0069)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Junghak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Nam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GB" sz="2000" dirty="0" smtClean="0"/>
              <a:t>Encode one residual for each prediction unit of the inter mode coded depth CU.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CTC: -0.1% coding gain for texture coding and -0.6% coding gain for synthesized view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4.7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% 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encoding time increase and negligible decoding time change</a:t>
            </a: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JCT3V-D0206 (by Qualcomm)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Basic idea</a:t>
            </a:r>
          </a:p>
          <a:p>
            <a:pPr lvl="1"/>
            <a:r>
              <a:rPr lang="en-GB" sz="2000" dirty="0" smtClean="0"/>
              <a:t>Encode one residual for each prediction unit of the inter mode coded depth CU</a:t>
            </a:r>
          </a:p>
          <a:p>
            <a:pPr lvl="2"/>
            <a:endParaRPr lang="en-GB" sz="2000" dirty="0" smtClean="0"/>
          </a:p>
          <a:p>
            <a:pPr lvl="1">
              <a:buNone/>
            </a:pPr>
            <a:r>
              <a:rPr lang="en-GB" sz="2000" dirty="0" smtClean="0"/>
              <a:t>                 Table1: Number of residuals for different partition modes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US" altLang="zh-CN" sz="2400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45" name="表格 44"/>
          <p:cNvGraphicFramePr>
            <a:graphicFrameLocks noGrp="1"/>
          </p:cNvGraphicFramePr>
          <p:nvPr/>
        </p:nvGraphicFramePr>
        <p:xfrm>
          <a:off x="1762148" y="2714620"/>
          <a:ext cx="6096000" cy="2377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Partition mode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SIZE_2Nx2N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SIZE_2NxN,</a:t>
                      </a:r>
                      <a:r>
                        <a:rPr lang="en-US" altLang="zh-CN" baseline="0" dirty="0" smtClean="0"/>
                        <a:t> SIZE_2NxnU, SIZE_2NxnD, SIZE_Nx2N, SIZE_nLx2N, SIZE_nRx2N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SIZE_NxN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Residual</a:t>
                      </a:r>
                      <a:r>
                        <a:rPr lang="en-US" altLang="zh-CN" baseline="0" dirty="0" smtClean="0"/>
                        <a:t> number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5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GB" altLang="zh-CN" sz="2400" b="1" dirty="0" smtClean="0"/>
              <a:t>Details</a:t>
            </a:r>
          </a:p>
          <a:p>
            <a:pPr lvl="1"/>
            <a:r>
              <a:rPr lang="en-GB" altLang="zh-CN" sz="2000" dirty="0" smtClean="0"/>
              <a:t>Residual calculation</a:t>
            </a:r>
          </a:p>
          <a:p>
            <a:pPr lvl="2"/>
            <a:r>
              <a:rPr lang="en-GB" altLang="zh-CN" sz="2000" dirty="0" smtClean="0"/>
              <a:t>it is set to the difference between average of the original signal and average of the prediction signal</a:t>
            </a:r>
          </a:p>
          <a:p>
            <a:pPr lvl="2"/>
            <a:r>
              <a:rPr lang="en-GB" altLang="zh-CN" sz="2000" dirty="0" smtClean="0"/>
              <a:t>No quantization</a:t>
            </a:r>
          </a:p>
          <a:p>
            <a:pPr lvl="1"/>
            <a:r>
              <a:rPr lang="en-GB" altLang="zh-CN" sz="2000" dirty="0" smtClean="0"/>
              <a:t>One flag is encoded for each inter-coded but non-skipped CU to indicate if the CU employs proposed method</a:t>
            </a:r>
          </a:p>
          <a:p>
            <a:pPr lvl="1"/>
            <a:r>
              <a:rPr lang="en-GB" altLang="zh-CN" sz="2000" dirty="0" smtClean="0">
                <a:solidFill>
                  <a:prstClr val="black"/>
                </a:solidFill>
              </a:rPr>
              <a:t>Rate distortion optimized selection between proposed approach and approaches in 3D-HEVC</a:t>
            </a:r>
          </a:p>
          <a:p>
            <a:pPr lvl="1"/>
            <a:endParaRPr lang="en-US" altLang="zh-CN" sz="2400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4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pPr lvl="1"/>
            <a:endParaRPr lang="en-US" altLang="zh-CN" sz="2400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4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28596" y="642924"/>
          <a:ext cx="8286808" cy="5743366"/>
        </p:xfrm>
        <a:graphic>
          <a:graphicData uri="http://schemas.openxmlformats.org/drawingml/2006/table">
            <a:tbl>
              <a:tblPr/>
              <a:tblGrid>
                <a:gridCol w="7307890"/>
                <a:gridCol w="978918"/>
              </a:tblGrid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 ( </a:t>
                      </a:r>
                      <a:r>
                        <a:rPr lang="en-GB" sz="1400" kern="100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icEnableFlag</a:t>
                      </a:r>
                      <a:r>
                        <a:rPr lang="en-GB" sz="14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) 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400" b="1" kern="100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ic_flag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CN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if(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DepthFlag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&amp;&amp;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 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!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= MODE_INTRA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&amp;&amp; !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skip_flag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)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</a:t>
                      </a:r>
                      <a:r>
                        <a:rPr lang="en-GB" sz="1400" b="1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inter_sdc_flag</a:t>
                      </a:r>
                      <a:r>
                        <a:rPr lang="en-GB" sz="1400" b="1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CN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if (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inter_sdc_flag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)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{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puNum = ( </a:t>
                      </a: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PartMode  = =  PART_2Nx2N</a:t>
                      </a: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) ? 1 : ( </a:t>
                      </a: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PartMode  = =  PART_NxN</a:t>
                      </a: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? 4 : 2 )</a:t>
                      </a:r>
                      <a:endParaRPr lang="zh-CN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for(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= 0;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&lt;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puNum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;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++ )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4607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{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4607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  </a:t>
                      </a:r>
                      <a:r>
                        <a:rPr lang="en-GB" sz="1400" b="1" kern="1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inter_sdc</a:t>
                      </a:r>
                      <a:r>
                        <a:rPr lang="en-GB" sz="14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GB" sz="1400" b="1" kern="1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resi</a:t>
                      </a:r>
                      <a:r>
                        <a:rPr lang="en-GB" sz="14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_abs</a:t>
                      </a: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[ x0 ][ y0 ]</a:t>
                      </a: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 i ]</a:t>
                      </a:r>
                      <a:endParaRPr lang="zh-CN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CN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4607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  if(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inter_sdc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resi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_abs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[ x0 ][ y0 ]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] )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4607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    </a:t>
                      </a:r>
                      <a:r>
                        <a:rPr lang="en-GB" sz="1400" b="1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inter_sdc_resi_sign_flag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 x0 ][ y0 ][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]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CN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4607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}</a:t>
                      </a:r>
                      <a:endParaRPr lang="zh-CN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4607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}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if( !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pcm_flag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04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x0 ][ y0 ]  !=  MODE_INTRA &amp;&amp; </a:t>
                      </a:r>
                      <a:b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	!(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  = =  PART_2Nx2N &amp;&amp; 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[x0][y0]) )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no_residual_syntax_flag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CN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		if( !no_residual_syntax_flag </a:t>
                      </a:r>
                      <a:r>
                        <a:rPr lang="en-GB" sz="14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!sdc_flag</a:t>
                      </a:r>
                      <a:r>
                        <a:rPr lang="en-GB" sz="1400" kern="100">
                          <a:latin typeface="Times New Roman"/>
                          <a:ea typeface="宋体"/>
                          <a:cs typeface="Times New Roman"/>
                        </a:rPr>
                        <a:t> &amp;&amp; </a:t>
                      </a: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!inter_sdc_flag</a:t>
                      </a:r>
                      <a:r>
                        <a:rPr lang="en-GB" sz="1400" kern="10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CN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608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MaxTrafoDepth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 = ( 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x0 ][ y0 ]  = =  MODE_INTRA ?  </a:t>
                      </a:r>
                      <a:b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								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max_transform_hierarchy_depth_intra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  +  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IntraSplitFlag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  :  </a:t>
                      </a:r>
                      <a:b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								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max_transform_hierarchy_depth_inter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transform_tree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x0, y0 x0, y0, log2CbSize, 0, 0 )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smtClean="0"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 dirty="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zh-CN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 dirty="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2251" marR="52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106.9%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GB" sz="2000" dirty="0" smtClean="0"/>
              <a:t>Encode one residual for each prediction unit of the inter mode coded depth CU.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 algn="just"/>
            <a:r>
              <a:rPr lang="en-US" altLang="ko-KR" sz="2400" b="1" dirty="0" smtClean="0">
                <a:solidFill>
                  <a:prstClr val="black"/>
                </a:solidFill>
                <a:ea typeface="Arial Unicode MS" pitchFamily="34" charset="-122"/>
              </a:rPr>
              <a:t>Performance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-0.1% coding gain for texture coding and -0.6% coding gain for synthesized view</a:t>
            </a:r>
          </a:p>
          <a:p>
            <a:pPr lvl="1" algn="just"/>
            <a:r>
              <a:rPr lang="en-US" altLang="ko-KR" sz="200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4.7% 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encoding time increase and negligible decoding time change</a:t>
            </a:r>
          </a:p>
          <a:p>
            <a:pPr lvl="1" algn="just"/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9455</TotalTime>
  <Words>582</Words>
  <Application>Microsoft Office PowerPoint</Application>
  <PresentationFormat>全屏显示(4:3)</PresentationFormat>
  <Paragraphs>252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JCTVC-I0036-v1</vt:lpstr>
      <vt:lpstr>幻灯片 1</vt:lpstr>
      <vt:lpstr>Summary</vt:lpstr>
      <vt:lpstr>Proposed Method</vt:lpstr>
      <vt:lpstr>Proposed Method</vt:lpstr>
      <vt:lpstr>Proposed Method</vt:lpstr>
      <vt:lpstr>Experimental Results (CTC)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877</cp:revision>
  <dcterms:created xsi:type="dcterms:W3CDTF">2011-01-17T01:44:45Z</dcterms:created>
  <dcterms:modified xsi:type="dcterms:W3CDTF">2013-04-22T08:01:06Z</dcterms:modified>
</cp:coreProperties>
</file>