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64" r:id="rId1"/>
  </p:sldMasterIdLst>
  <p:notesMasterIdLst>
    <p:notesMasterId r:id="rId7"/>
  </p:notesMasterIdLst>
  <p:sldIdLst>
    <p:sldId id="279" r:id="rId2"/>
    <p:sldId id="262" r:id="rId3"/>
    <p:sldId id="273" r:id="rId4"/>
    <p:sldId id="270" r:id="rId5"/>
    <p:sldId id="271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6" d="100"/>
          <a:sy n="96" d="100"/>
        </p:scale>
        <p:origin x="-114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2013-04-13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857232"/>
            <a:ext cx="8215370" cy="1500198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857232"/>
            <a:ext cx="7929618" cy="15702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400" b="1" dirty="0" smtClean="0"/>
              <a:t>CE1.h related : Unification of Disparity Vector Accuracy in VSP with Motion Vector/Disparity Vector Accuracy in Temporal/Inter-View Prediction for Depth Coding (JCT3V-D0068)</a:t>
            </a:r>
            <a:endParaRPr kumimoji="0" lang="ko-KR" altLang="en-US" sz="2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China TV Lab. / Media Part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Taesup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Kim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(LG Electronics)</a:t>
            </a:r>
            <a:endParaRPr lang="ko-KR" altLang="en-US" b="1" dirty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For depth coding, unify disparity vector accuracy in VSP with motion vector/disparity vector used in temporal/inter-view prediction, 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i.e., use integer-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pel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disparity vector in VSP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No compress performance loss</a:t>
            </a:r>
          </a:p>
          <a:p>
            <a:pPr lvl="1"/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JCT3V-Dxxxx (by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Hisilicon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)</a:t>
            </a: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/5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2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/>
              <a:t>Problem</a:t>
            </a:r>
          </a:p>
          <a:p>
            <a:pPr lvl="1"/>
            <a:r>
              <a:rPr lang="en-US" altLang="zh-CN" sz="2000" dirty="0" smtClean="0"/>
              <a:t>For depth coding, in VSP, sub-</a:t>
            </a:r>
            <a:r>
              <a:rPr lang="en-US" altLang="zh-CN" sz="2000" dirty="0" err="1" smtClean="0"/>
              <a:t>pel</a:t>
            </a:r>
            <a:r>
              <a:rPr lang="en-US" altLang="zh-CN" sz="2000" dirty="0" smtClean="0"/>
              <a:t> disparity vector is employed, however, integer-</a:t>
            </a:r>
            <a:r>
              <a:rPr lang="en-US" altLang="zh-CN" sz="2000" dirty="0" err="1" smtClean="0"/>
              <a:t>pel</a:t>
            </a:r>
            <a:r>
              <a:rPr lang="en-US" altLang="zh-CN" sz="2000" dirty="0" smtClean="0"/>
              <a:t> motion vector/disparity vector is used in temporal/inter-view prediction</a:t>
            </a:r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 smtClean="0"/>
              <a:t>Solution</a:t>
            </a:r>
          </a:p>
          <a:p>
            <a:pPr lvl="1"/>
            <a:r>
              <a:rPr lang="en-US" altLang="zh-CN" sz="2000" dirty="0" smtClean="0"/>
              <a:t>Unify accuracy of motion vector and disparity vector, i.e., also use integer-</a:t>
            </a:r>
            <a:r>
              <a:rPr lang="en-US" altLang="zh-CN" sz="2000" dirty="0" err="1" smtClean="0"/>
              <a:t>pel</a:t>
            </a:r>
            <a:r>
              <a:rPr lang="en-US" altLang="zh-CN" sz="2000" dirty="0" smtClean="0"/>
              <a:t> disparity vector in VSP for depth coding</a:t>
            </a:r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b="1" dirty="0" smtClean="0"/>
          </a:p>
          <a:p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zh-CN" sz="2400" b="1" dirty="0" smtClean="0">
              <a:solidFill>
                <a:prstClr val="black"/>
              </a:solidFill>
            </a:endParaRPr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/>
            <a:endParaRPr lang="en-US" altLang="zh-CN" sz="1800" dirty="0" smtClean="0"/>
          </a:p>
          <a:p>
            <a:pPr lvl="1">
              <a:buNone/>
            </a:pPr>
            <a:endParaRPr lang="en-US" altLang="zh-CN" sz="1800" dirty="0" smtClean="0"/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/5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4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cs typeface="Times New Roman" pitchFamily="18" charset="0"/>
              </a:rPr>
              <a:t>Experimental Results (CTC)</a:t>
            </a:r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/5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85720" y="1490813"/>
          <a:ext cx="8572559" cy="4004681"/>
        </p:xfrm>
        <a:graphic>
          <a:graphicData uri="http://schemas.openxmlformats.org/drawingml/2006/table">
            <a:tbl>
              <a:tblPr/>
              <a:tblGrid>
                <a:gridCol w="1259278"/>
                <a:gridCol w="942601"/>
                <a:gridCol w="941672"/>
                <a:gridCol w="941672"/>
                <a:gridCol w="941672"/>
                <a:gridCol w="941672"/>
                <a:gridCol w="941672"/>
                <a:gridCol w="831160"/>
                <a:gridCol w="831160"/>
              </a:tblGrid>
              <a:tr h="86230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106.5%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114.0%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108.0%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102.6%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106.1%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106.6%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338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104.9%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1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105.6%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Unify accuracy of motion vector and disparity vector for depth coding</a:t>
            </a:r>
          </a:p>
          <a:p>
            <a:pPr lvl="1"/>
            <a:endParaRPr lang="en-US" altLang="ko-KR" sz="2000" dirty="0" smtClean="0">
              <a:ea typeface="Arial Unicode MS" pitchFamily="50" charset="-127"/>
              <a:sym typeface="Wingdings" pitchFamily="2" charset="2"/>
            </a:endParaRPr>
          </a:p>
          <a:p>
            <a:pPr lvl="0" algn="just"/>
            <a:r>
              <a:rPr lang="en-US" altLang="ko-KR" sz="2400" b="1" dirty="0" smtClean="0">
                <a:solidFill>
                  <a:prstClr val="black"/>
                </a:solidFill>
                <a:ea typeface="Arial Unicode MS" pitchFamily="34" charset="-122"/>
              </a:rPr>
              <a:t>Performance</a:t>
            </a:r>
          </a:p>
          <a:p>
            <a:pPr lvl="1" algn="just"/>
            <a:r>
              <a:rPr lang="en-US" altLang="ko-KR" sz="2000" dirty="0" smtClean="0">
                <a:solidFill>
                  <a:prstClr val="black"/>
                </a:solidFill>
                <a:ea typeface="Arial Unicode MS" pitchFamily="34" charset="-122"/>
              </a:rPr>
              <a:t>No compress coding loss</a:t>
            </a: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/5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JCT3V-D0068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9424</TotalTime>
  <Words>404</Words>
  <Application>Microsoft Office PowerPoint</Application>
  <PresentationFormat>全屏显示(4:3)</PresentationFormat>
  <Paragraphs>159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JCTVC-I0036-v1</vt:lpstr>
      <vt:lpstr>幻灯片 1</vt:lpstr>
      <vt:lpstr>Summary</vt:lpstr>
      <vt:lpstr>Proposed Method</vt:lpstr>
      <vt:lpstr>Experimental Results (CTC)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865</cp:revision>
  <dcterms:created xsi:type="dcterms:W3CDTF">2011-01-17T01:44:45Z</dcterms:created>
  <dcterms:modified xsi:type="dcterms:W3CDTF">2013-04-13T02:09:06Z</dcterms:modified>
</cp:coreProperties>
</file>