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8"/>
  </p:notesMasterIdLst>
  <p:sldIdLst>
    <p:sldId id="279" r:id="rId2"/>
    <p:sldId id="262" r:id="rId3"/>
    <p:sldId id="288" r:id="rId4"/>
    <p:sldId id="283" r:id="rId5"/>
    <p:sldId id="286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6" d="100"/>
          <a:sy n="96" d="100"/>
        </p:scale>
        <p:origin x="-11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hangingPunct="0"/>
            <a:r>
              <a:rPr lang="en-CA" sz="2800" b="1" dirty="0" smtClean="0"/>
              <a:t>CE6.h related: Removal of Overlap between DMM1 </a:t>
            </a:r>
            <a:r>
              <a:rPr lang="en-CA" sz="2800" b="1" smtClean="0"/>
              <a:t>and DMM3 (JCT3V-D0067)</a:t>
            </a:r>
            <a:endParaRPr lang="zh-CN" altLang="en-US" sz="2800" dirty="0"/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542928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LG Electronics / Peking University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Shiqi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Wang,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Siwei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Ma, 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sz="2000" dirty="0" smtClean="0"/>
              <a:t>When </a:t>
            </a:r>
            <a:r>
              <a:rPr lang="en-US" sz="1800" dirty="0" smtClean="0"/>
              <a:t>co-located texture </a:t>
            </a:r>
            <a:r>
              <a:rPr lang="en-US" sz="1800" dirty="0" err="1" smtClean="0"/>
              <a:t>luma</a:t>
            </a:r>
            <a:r>
              <a:rPr lang="en-US" sz="1800" dirty="0" smtClean="0"/>
              <a:t> block (</a:t>
            </a:r>
            <a:r>
              <a:rPr lang="en-US" sz="2000" dirty="0" smtClean="0"/>
              <a:t>CTLB) is not intra coded with mode 2~34, DMM3 is disabled. </a:t>
            </a:r>
            <a:endParaRPr lang="en-US" altLang="ko-KR" sz="1600" dirty="0" smtClean="0"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r>
              <a:rPr lang="en-US" altLang="ko-KR" sz="14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  </a:t>
            </a:r>
          </a:p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/>
              <a:t>AI :    BD-rate: -0.1%</a:t>
            </a:r>
          </a:p>
          <a:p>
            <a:pPr lvl="1"/>
            <a:r>
              <a:rPr lang="en-US" altLang="ko-KR" sz="2000" dirty="0" smtClean="0"/>
              <a:t>CTC: BD-rate: 0.0%</a:t>
            </a:r>
          </a:p>
          <a:p>
            <a:pPr lvl="2"/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JCT3V-DXXXX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>
              <a:buNone/>
            </a:pPr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Scheme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/>
              <a:t>Background</a:t>
            </a:r>
            <a:endParaRPr lang="en-US" altLang="zh-CN" sz="2200" b="1" dirty="0" smtClean="0"/>
          </a:p>
          <a:p>
            <a:pPr lvl="1"/>
            <a:r>
              <a:rPr lang="en-US" sz="2000" dirty="0" smtClean="0"/>
              <a:t>In DMM3, When co-located texture </a:t>
            </a:r>
            <a:r>
              <a:rPr lang="en-US" sz="2000" dirty="0" err="1" smtClean="0"/>
              <a:t>luma</a:t>
            </a:r>
            <a:r>
              <a:rPr lang="en-US" sz="2000" dirty="0" smtClean="0"/>
              <a:t> block (CTLB) is not intra coded or intra coded with mode 0 or 1, it uses similar method with DMM1. The main difference between them is that a coarser </a:t>
            </a:r>
            <a:r>
              <a:rPr lang="en-US" sz="2000" dirty="0" err="1" smtClean="0"/>
              <a:t>wedgelet</a:t>
            </a:r>
            <a:r>
              <a:rPr lang="en-US" sz="2000" dirty="0" smtClean="0"/>
              <a:t> set is used in DMM3, as shown in the figure.</a:t>
            </a:r>
          </a:p>
          <a:p>
            <a:pPr lvl="1"/>
            <a:r>
              <a:rPr lang="en-US" sz="2000" dirty="0" smtClean="0"/>
              <a:t>Therefore, there is overlap between DMM1 and DMM3.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400" b="1" dirty="0" smtClean="0"/>
              <a:t>Proposed</a:t>
            </a:r>
          </a:p>
          <a:p>
            <a:pPr marL="742950" lvl="2" indent="-342900"/>
            <a:r>
              <a:rPr lang="en-US" sz="2000" dirty="0" smtClean="0"/>
              <a:t>Remove the overlap by disabling DMM3 when CTLB is not intra coded or intra coded with mode 0 or 1</a:t>
            </a:r>
            <a:endParaRPr lang="zh-CN" altLang="en-US" sz="2000" dirty="0" smtClean="0"/>
          </a:p>
          <a:p>
            <a:pPr marL="742950" lvl="2" indent="-342900">
              <a:buNone/>
            </a:pPr>
            <a:endParaRPr lang="en-US" altLang="zh-CN" sz="2000" b="1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000363" y="2928934"/>
            <a:ext cx="3321867" cy="2000264"/>
            <a:chOff x="3000363" y="2928934"/>
            <a:chExt cx="3321867" cy="2000264"/>
          </a:xfrm>
        </p:grpSpPr>
        <p:sp>
          <p:nvSpPr>
            <p:cNvPr id="18" name="椭圆 17"/>
            <p:cNvSpPr/>
            <p:nvPr/>
          </p:nvSpPr>
          <p:spPr>
            <a:xfrm>
              <a:off x="3000363" y="2928934"/>
              <a:ext cx="3321867" cy="2000264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zh-CN" dirty="0" smtClean="0"/>
                <a:t>DMM1</a:t>
              </a:r>
              <a:endParaRPr lang="zh-CN" altLang="en-US" dirty="0"/>
            </a:p>
          </p:txBody>
        </p:sp>
        <p:sp>
          <p:nvSpPr>
            <p:cNvPr id="20" name="椭圆 19"/>
            <p:cNvSpPr/>
            <p:nvPr/>
          </p:nvSpPr>
          <p:spPr>
            <a:xfrm>
              <a:off x="4500562" y="3214686"/>
              <a:ext cx="1571636" cy="135732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DMM3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643042" y="1285860"/>
            <a:ext cx="6035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1: comparison of HTM-6.0 with proposed method (CTC)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57158" y="1785926"/>
          <a:ext cx="8501120" cy="4429157"/>
        </p:xfrm>
        <a:graphic>
          <a:graphicData uri="http://schemas.openxmlformats.org/drawingml/2006/table">
            <a:tbl>
              <a:tblPr/>
              <a:tblGrid>
                <a:gridCol w="1101152"/>
                <a:gridCol w="952810"/>
                <a:gridCol w="952810"/>
                <a:gridCol w="952810"/>
                <a:gridCol w="952810"/>
                <a:gridCol w="952810"/>
                <a:gridCol w="952810"/>
                <a:gridCol w="841554"/>
                <a:gridCol w="841554"/>
              </a:tblGrid>
              <a:tr h="8916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4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101.3%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</a:t>
            </a:r>
            <a:r>
              <a:rPr lang="en-US" altLang="zh-CN" sz="3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Results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571604" y="1285860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 latinLnBrk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1: comparison of HTM-6.0 with proposed method (All Intra)</a:t>
            </a:r>
            <a:endParaRPr lang="en-US" altLang="zh-CN" dirty="0" smtClean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357158" y="1785926"/>
          <a:ext cx="8501120" cy="4429157"/>
        </p:xfrm>
        <a:graphic>
          <a:graphicData uri="http://schemas.openxmlformats.org/drawingml/2006/table">
            <a:tbl>
              <a:tblPr/>
              <a:tblGrid>
                <a:gridCol w="1101152"/>
                <a:gridCol w="952810"/>
                <a:gridCol w="952810"/>
                <a:gridCol w="952810"/>
                <a:gridCol w="952810"/>
                <a:gridCol w="952810"/>
                <a:gridCol w="952810"/>
                <a:gridCol w="841554"/>
                <a:gridCol w="841554"/>
              </a:tblGrid>
              <a:tr h="8916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92.8%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92.9%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93.7%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93.5%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4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94.4%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94.0%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Remove overlap between DMM1 and DMM3</a:t>
            </a:r>
            <a:endParaRPr lang="en-US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sz="2000" dirty="0" smtClean="0"/>
          </a:p>
          <a:p>
            <a:pPr marL="342900" lvl="1" indent="-342900" algn="just">
              <a:buFont typeface="Arial" charset="0"/>
              <a:buChar char="•"/>
            </a:pPr>
            <a:r>
              <a:rPr lang="en-US" altLang="ko-KR" sz="2400" b="1" dirty="0" smtClean="0">
                <a:ea typeface="Arial Unicode MS" pitchFamily="34" charset="-122"/>
              </a:rPr>
              <a:t>Performance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No compress performance loss when compared with HTM-6.0.</a:t>
            </a:r>
          </a:p>
          <a:p>
            <a:pPr lvl="1">
              <a:buNone/>
            </a:pP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the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JCT3V-D0067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8244</TotalTime>
  <Words>680</Words>
  <Application>Microsoft Office PowerPoint</Application>
  <PresentationFormat>全屏显示(4:3)</PresentationFormat>
  <Paragraphs>259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JCTVC-I0036-v1</vt:lpstr>
      <vt:lpstr>幻灯片 1</vt:lpstr>
      <vt:lpstr>Summary</vt:lpstr>
      <vt:lpstr>Proposed Scheme</vt:lpstr>
      <vt:lpstr>幻灯片 4</vt:lpstr>
      <vt:lpstr>幻灯片 5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927</cp:revision>
  <dcterms:created xsi:type="dcterms:W3CDTF">2011-01-17T01:44:45Z</dcterms:created>
  <dcterms:modified xsi:type="dcterms:W3CDTF">2013-04-13T02:08:15Z</dcterms:modified>
</cp:coreProperties>
</file>